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9"/>
  </p:notesMasterIdLst>
  <p:sldIdLst>
    <p:sldId id="259" r:id="rId2"/>
    <p:sldId id="272" r:id="rId3"/>
    <p:sldId id="260" r:id="rId4"/>
    <p:sldId id="277" r:id="rId5"/>
    <p:sldId id="276" r:id="rId6"/>
    <p:sldId id="273" r:id="rId7"/>
    <p:sldId id="265" r:id="rId8"/>
    <p:sldId id="284" r:id="rId9"/>
    <p:sldId id="285" r:id="rId10"/>
    <p:sldId id="287" r:id="rId11"/>
    <p:sldId id="289" r:id="rId12"/>
    <p:sldId id="286" r:id="rId13"/>
    <p:sldId id="291" r:id="rId14"/>
    <p:sldId id="283" r:id="rId15"/>
    <p:sldId id="288" r:id="rId16"/>
    <p:sldId id="292" r:id="rId17"/>
    <p:sldId id="290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00"/>
    <a:srgbClr val="0066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FDBD6-1E1D-4874-B334-5E39A5D6C30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5FC1097-D9CF-4872-BF08-9BAF54E1B38C}">
      <dgm:prSet phldrT="[Texto]"/>
      <dgm:spPr/>
      <dgm:t>
        <a:bodyPr/>
        <a:lstStyle/>
        <a:p>
          <a:r>
            <a:rPr lang="es-CR" b="1" dirty="0"/>
            <a:t>Costo de PTMB 2018:</a:t>
          </a:r>
          <a:r>
            <a:rPr lang="es-CR" dirty="0"/>
            <a:t> ₡116,128,207.93</a:t>
          </a:r>
          <a:endParaRPr lang="es-ES" dirty="0"/>
        </a:p>
      </dgm:t>
    </dgm:pt>
    <dgm:pt modelId="{82201740-3313-4660-B0EB-9706AE5A6375}" type="parTrans" cxnId="{E6EBB2D5-CD39-4318-9CE3-BF1FEA0D60BF}">
      <dgm:prSet/>
      <dgm:spPr/>
      <dgm:t>
        <a:bodyPr/>
        <a:lstStyle/>
        <a:p>
          <a:endParaRPr lang="es-ES"/>
        </a:p>
      </dgm:t>
    </dgm:pt>
    <dgm:pt modelId="{68B1FC76-D68E-46EF-BAAE-E22CEE3A7C37}" type="sibTrans" cxnId="{E6EBB2D5-CD39-4318-9CE3-BF1FEA0D60BF}">
      <dgm:prSet/>
      <dgm:spPr/>
      <dgm:t>
        <a:bodyPr/>
        <a:lstStyle/>
        <a:p>
          <a:endParaRPr lang="es-ES"/>
        </a:p>
      </dgm:t>
    </dgm:pt>
    <dgm:pt modelId="{20269B2B-E8E4-45F2-A4CC-13355E5F6B75}">
      <dgm:prSet phldrT="[Texto]"/>
      <dgm:spPr/>
      <dgm:t>
        <a:bodyPr/>
        <a:lstStyle/>
        <a:p>
          <a:endParaRPr lang="es-ES" dirty="0"/>
        </a:p>
      </dgm:t>
    </dgm:pt>
    <dgm:pt modelId="{6222CD42-B291-4ADA-8F0E-328582B01CE6}" type="parTrans" cxnId="{EA300B85-BA9A-4E9E-895F-4D5678F2EC7E}">
      <dgm:prSet/>
      <dgm:spPr/>
      <dgm:t>
        <a:bodyPr/>
        <a:lstStyle/>
        <a:p>
          <a:endParaRPr lang="es-ES"/>
        </a:p>
      </dgm:t>
    </dgm:pt>
    <dgm:pt modelId="{12A16466-409E-48E7-A41E-B298DB1DB540}" type="sibTrans" cxnId="{EA300B85-BA9A-4E9E-895F-4D5678F2EC7E}">
      <dgm:prSet/>
      <dgm:spPr/>
      <dgm:t>
        <a:bodyPr/>
        <a:lstStyle/>
        <a:p>
          <a:endParaRPr lang="es-ES"/>
        </a:p>
      </dgm:t>
    </dgm:pt>
    <dgm:pt modelId="{EBDC2599-F4F7-4BFA-9A83-916B37AE912F}" type="pres">
      <dgm:prSet presAssocID="{80EFDBD6-1E1D-4874-B334-5E39A5D6C303}" presName="Name0" presStyleCnt="0">
        <dgm:presLayoutVars>
          <dgm:dir/>
          <dgm:resizeHandles val="exact"/>
        </dgm:presLayoutVars>
      </dgm:prSet>
      <dgm:spPr/>
    </dgm:pt>
    <dgm:pt modelId="{6AE8D445-4F84-47C3-B338-949DB2BA554F}" type="pres">
      <dgm:prSet presAssocID="{80EFDBD6-1E1D-4874-B334-5E39A5D6C303}" presName="arrow" presStyleLbl="bgShp" presStyleIdx="0" presStyleCnt="1"/>
      <dgm:spPr/>
    </dgm:pt>
    <dgm:pt modelId="{D1704A4C-610E-43F9-8344-63E6CA5A0CA4}" type="pres">
      <dgm:prSet presAssocID="{80EFDBD6-1E1D-4874-B334-5E39A5D6C303}" presName="points" presStyleCnt="0"/>
      <dgm:spPr/>
    </dgm:pt>
    <dgm:pt modelId="{4BF98255-C86A-4827-8CFC-4D13DBFDE780}" type="pres">
      <dgm:prSet presAssocID="{45FC1097-D9CF-4872-BF08-9BAF54E1B38C}" presName="compositeA" presStyleCnt="0"/>
      <dgm:spPr/>
    </dgm:pt>
    <dgm:pt modelId="{6DB3D0A6-EE54-49E1-B0BB-69616D034A29}" type="pres">
      <dgm:prSet presAssocID="{45FC1097-D9CF-4872-BF08-9BAF54E1B38C}" presName="textA" presStyleLbl="revTx" presStyleIdx="0" presStyleCnt="2">
        <dgm:presLayoutVars>
          <dgm:bulletEnabled val="1"/>
        </dgm:presLayoutVars>
      </dgm:prSet>
      <dgm:spPr/>
    </dgm:pt>
    <dgm:pt modelId="{D1A91BBE-74C1-4618-B40D-7EA95593F484}" type="pres">
      <dgm:prSet presAssocID="{45FC1097-D9CF-4872-BF08-9BAF54E1B38C}" presName="circleA" presStyleLbl="node1" presStyleIdx="0" presStyleCnt="2"/>
      <dgm:spPr/>
    </dgm:pt>
    <dgm:pt modelId="{5D20F6F5-A687-4E4E-A717-3426402603DD}" type="pres">
      <dgm:prSet presAssocID="{45FC1097-D9CF-4872-BF08-9BAF54E1B38C}" presName="spaceA" presStyleCnt="0"/>
      <dgm:spPr/>
    </dgm:pt>
    <dgm:pt modelId="{A924F42F-2420-44CA-8BC1-A18654D2EEE1}" type="pres">
      <dgm:prSet presAssocID="{68B1FC76-D68E-46EF-BAAE-E22CEE3A7C37}" presName="space" presStyleCnt="0"/>
      <dgm:spPr/>
    </dgm:pt>
    <dgm:pt modelId="{B8A39D89-98FE-4C79-B071-000B61CAC512}" type="pres">
      <dgm:prSet presAssocID="{20269B2B-E8E4-45F2-A4CC-13355E5F6B75}" presName="compositeB" presStyleCnt="0"/>
      <dgm:spPr/>
    </dgm:pt>
    <dgm:pt modelId="{78E46EE1-1691-41EB-9999-60C4AA93DCF9}" type="pres">
      <dgm:prSet presAssocID="{20269B2B-E8E4-45F2-A4CC-13355E5F6B75}" presName="textB" presStyleLbl="revTx" presStyleIdx="1" presStyleCnt="2">
        <dgm:presLayoutVars>
          <dgm:bulletEnabled val="1"/>
        </dgm:presLayoutVars>
      </dgm:prSet>
      <dgm:spPr/>
    </dgm:pt>
    <dgm:pt modelId="{07B81254-69B4-4514-B29C-273B39AC528D}" type="pres">
      <dgm:prSet presAssocID="{20269B2B-E8E4-45F2-A4CC-13355E5F6B75}" presName="circleB" presStyleLbl="node1" presStyleIdx="1" presStyleCnt="2"/>
      <dgm:spPr/>
    </dgm:pt>
    <dgm:pt modelId="{CE7AE814-54CB-4D5C-8921-1E869508B7F4}" type="pres">
      <dgm:prSet presAssocID="{20269B2B-E8E4-45F2-A4CC-13355E5F6B75}" presName="spaceB" presStyleCnt="0"/>
      <dgm:spPr/>
    </dgm:pt>
  </dgm:ptLst>
  <dgm:cxnLst>
    <dgm:cxn modelId="{CBDC3838-75B4-4617-86F4-95E7B29FA429}" type="presOf" srcId="{80EFDBD6-1E1D-4874-B334-5E39A5D6C303}" destId="{EBDC2599-F4F7-4BFA-9A83-916B37AE912F}" srcOrd="0" destOrd="0" presId="urn:microsoft.com/office/officeart/2005/8/layout/hProcess11"/>
    <dgm:cxn modelId="{85D25439-9540-43CC-B1AE-8E190CD9C1F0}" type="presOf" srcId="{20269B2B-E8E4-45F2-A4CC-13355E5F6B75}" destId="{78E46EE1-1691-41EB-9999-60C4AA93DCF9}" srcOrd="0" destOrd="0" presId="urn:microsoft.com/office/officeart/2005/8/layout/hProcess11"/>
    <dgm:cxn modelId="{EA300B85-BA9A-4E9E-895F-4D5678F2EC7E}" srcId="{80EFDBD6-1E1D-4874-B334-5E39A5D6C303}" destId="{20269B2B-E8E4-45F2-A4CC-13355E5F6B75}" srcOrd="1" destOrd="0" parTransId="{6222CD42-B291-4ADA-8F0E-328582B01CE6}" sibTransId="{12A16466-409E-48E7-A41E-B298DB1DB540}"/>
    <dgm:cxn modelId="{54F0E0CB-61BF-4931-BC85-2CCBE169E525}" type="presOf" srcId="{45FC1097-D9CF-4872-BF08-9BAF54E1B38C}" destId="{6DB3D0A6-EE54-49E1-B0BB-69616D034A29}" srcOrd="0" destOrd="0" presId="urn:microsoft.com/office/officeart/2005/8/layout/hProcess11"/>
    <dgm:cxn modelId="{E6EBB2D5-CD39-4318-9CE3-BF1FEA0D60BF}" srcId="{80EFDBD6-1E1D-4874-B334-5E39A5D6C303}" destId="{45FC1097-D9CF-4872-BF08-9BAF54E1B38C}" srcOrd="0" destOrd="0" parTransId="{82201740-3313-4660-B0EB-9706AE5A6375}" sibTransId="{68B1FC76-D68E-46EF-BAAE-E22CEE3A7C37}"/>
    <dgm:cxn modelId="{5A664038-8181-4F21-9C66-357E25C6D7EF}" type="presParOf" srcId="{EBDC2599-F4F7-4BFA-9A83-916B37AE912F}" destId="{6AE8D445-4F84-47C3-B338-949DB2BA554F}" srcOrd="0" destOrd="0" presId="urn:microsoft.com/office/officeart/2005/8/layout/hProcess11"/>
    <dgm:cxn modelId="{C964E5DE-14D7-4659-A03D-64C4622296F4}" type="presParOf" srcId="{EBDC2599-F4F7-4BFA-9A83-916B37AE912F}" destId="{D1704A4C-610E-43F9-8344-63E6CA5A0CA4}" srcOrd="1" destOrd="0" presId="urn:microsoft.com/office/officeart/2005/8/layout/hProcess11"/>
    <dgm:cxn modelId="{AD9AE6B3-0780-4BDC-A4FB-3F7393285ECE}" type="presParOf" srcId="{D1704A4C-610E-43F9-8344-63E6CA5A0CA4}" destId="{4BF98255-C86A-4827-8CFC-4D13DBFDE780}" srcOrd="0" destOrd="0" presId="urn:microsoft.com/office/officeart/2005/8/layout/hProcess11"/>
    <dgm:cxn modelId="{F6644870-03F5-4B1E-B853-C0C36E66DF78}" type="presParOf" srcId="{4BF98255-C86A-4827-8CFC-4D13DBFDE780}" destId="{6DB3D0A6-EE54-49E1-B0BB-69616D034A29}" srcOrd="0" destOrd="0" presId="urn:microsoft.com/office/officeart/2005/8/layout/hProcess11"/>
    <dgm:cxn modelId="{75EF2884-DF86-4553-8CB7-A87517D7B98A}" type="presParOf" srcId="{4BF98255-C86A-4827-8CFC-4D13DBFDE780}" destId="{D1A91BBE-74C1-4618-B40D-7EA95593F484}" srcOrd="1" destOrd="0" presId="urn:microsoft.com/office/officeart/2005/8/layout/hProcess11"/>
    <dgm:cxn modelId="{C226D44D-46A3-43F9-9A0E-E6C9B719FF42}" type="presParOf" srcId="{4BF98255-C86A-4827-8CFC-4D13DBFDE780}" destId="{5D20F6F5-A687-4E4E-A717-3426402603DD}" srcOrd="2" destOrd="0" presId="urn:microsoft.com/office/officeart/2005/8/layout/hProcess11"/>
    <dgm:cxn modelId="{607DD1D4-7695-4F23-B1AD-9E0D4FEA9B1F}" type="presParOf" srcId="{D1704A4C-610E-43F9-8344-63E6CA5A0CA4}" destId="{A924F42F-2420-44CA-8BC1-A18654D2EEE1}" srcOrd="1" destOrd="0" presId="urn:microsoft.com/office/officeart/2005/8/layout/hProcess11"/>
    <dgm:cxn modelId="{9880B02C-07C5-4A26-9A40-C2EDAA37D2A4}" type="presParOf" srcId="{D1704A4C-610E-43F9-8344-63E6CA5A0CA4}" destId="{B8A39D89-98FE-4C79-B071-000B61CAC512}" srcOrd="2" destOrd="0" presId="urn:microsoft.com/office/officeart/2005/8/layout/hProcess11"/>
    <dgm:cxn modelId="{7B002C35-86AA-439E-88F3-123D74A6E289}" type="presParOf" srcId="{B8A39D89-98FE-4C79-B071-000B61CAC512}" destId="{78E46EE1-1691-41EB-9999-60C4AA93DCF9}" srcOrd="0" destOrd="0" presId="urn:microsoft.com/office/officeart/2005/8/layout/hProcess11"/>
    <dgm:cxn modelId="{91FECBEB-0AF4-4CCE-8686-2E1BD0C1DE71}" type="presParOf" srcId="{B8A39D89-98FE-4C79-B071-000B61CAC512}" destId="{07B81254-69B4-4514-B29C-273B39AC528D}" srcOrd="1" destOrd="0" presId="urn:microsoft.com/office/officeart/2005/8/layout/hProcess11"/>
    <dgm:cxn modelId="{4F387AB7-0146-4E6B-BDE4-EC433046CAEE}" type="presParOf" srcId="{B8A39D89-98FE-4C79-B071-000B61CAC512}" destId="{CE7AE814-54CB-4D5C-8921-1E869508B7F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D3B083-92D4-4710-8956-BAC3AF8CEE7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1A6824F-05B6-4365-8037-C7FD5DE2EBDD}">
      <dgm:prSet phldrT="[Texto]"/>
      <dgm:spPr/>
      <dgm:t>
        <a:bodyPr/>
        <a:lstStyle/>
        <a:p>
          <a:r>
            <a:rPr lang="es-ES" dirty="0"/>
            <a:t>15%</a:t>
          </a:r>
        </a:p>
      </dgm:t>
    </dgm:pt>
    <dgm:pt modelId="{63D2EE41-DD67-4474-9F25-6D4236AFFC64}" type="parTrans" cxnId="{1C57C4ED-3113-4A7A-96D1-188B6815F5D4}">
      <dgm:prSet/>
      <dgm:spPr/>
      <dgm:t>
        <a:bodyPr/>
        <a:lstStyle/>
        <a:p>
          <a:endParaRPr lang="es-ES"/>
        </a:p>
      </dgm:t>
    </dgm:pt>
    <dgm:pt modelId="{21163925-DCF8-4F3B-A1EF-C68A52C7902B}" type="sibTrans" cxnId="{1C57C4ED-3113-4A7A-96D1-188B6815F5D4}">
      <dgm:prSet/>
      <dgm:spPr/>
      <dgm:t>
        <a:bodyPr/>
        <a:lstStyle/>
        <a:p>
          <a:endParaRPr lang="es-ES"/>
        </a:p>
      </dgm:t>
    </dgm:pt>
    <dgm:pt modelId="{5638F6AB-312E-4F63-8499-8D0FC6218D6B}" type="pres">
      <dgm:prSet presAssocID="{CBD3B083-92D4-4710-8956-BAC3AF8CEE7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A6A4775-C771-46AE-BDF2-D6422B1B07C6}" type="pres">
      <dgm:prSet presAssocID="{31A6824F-05B6-4365-8037-C7FD5DE2EBDD}" presName="Accent1" presStyleCnt="0"/>
      <dgm:spPr/>
    </dgm:pt>
    <dgm:pt modelId="{248FF31A-FF8A-4ECF-9387-BAC1713F3442}" type="pres">
      <dgm:prSet presAssocID="{31A6824F-05B6-4365-8037-C7FD5DE2EBDD}" presName="Accent" presStyleLbl="node1" presStyleIdx="0" presStyleCnt="1"/>
      <dgm:spPr/>
    </dgm:pt>
    <dgm:pt modelId="{22091AAB-F86A-45B3-BDA0-741E217BC5E1}" type="pres">
      <dgm:prSet presAssocID="{31A6824F-05B6-4365-8037-C7FD5DE2EBDD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</dgm:pt>
  </dgm:ptLst>
  <dgm:cxnLst>
    <dgm:cxn modelId="{1637A606-F587-4CBB-A2F9-8165C302DE3D}" type="presOf" srcId="{31A6824F-05B6-4365-8037-C7FD5DE2EBDD}" destId="{22091AAB-F86A-45B3-BDA0-741E217BC5E1}" srcOrd="0" destOrd="0" presId="urn:microsoft.com/office/officeart/2009/layout/CircleArrowProcess"/>
    <dgm:cxn modelId="{6DCF155E-79EC-4D63-AB5A-65E2D09A15B2}" type="presOf" srcId="{CBD3B083-92D4-4710-8956-BAC3AF8CEE77}" destId="{5638F6AB-312E-4F63-8499-8D0FC6218D6B}" srcOrd="0" destOrd="0" presId="urn:microsoft.com/office/officeart/2009/layout/CircleArrowProcess"/>
    <dgm:cxn modelId="{1C57C4ED-3113-4A7A-96D1-188B6815F5D4}" srcId="{CBD3B083-92D4-4710-8956-BAC3AF8CEE77}" destId="{31A6824F-05B6-4365-8037-C7FD5DE2EBDD}" srcOrd="0" destOrd="0" parTransId="{63D2EE41-DD67-4474-9F25-6D4236AFFC64}" sibTransId="{21163925-DCF8-4F3B-A1EF-C68A52C7902B}"/>
    <dgm:cxn modelId="{1588ACCA-F2D0-4FC2-A754-8AAE20726F0C}" type="presParOf" srcId="{5638F6AB-312E-4F63-8499-8D0FC6218D6B}" destId="{7A6A4775-C771-46AE-BDF2-D6422B1B07C6}" srcOrd="0" destOrd="0" presId="urn:microsoft.com/office/officeart/2009/layout/CircleArrowProcess"/>
    <dgm:cxn modelId="{B9749CE0-D2A5-47C5-B101-F1B1A5DF21C0}" type="presParOf" srcId="{7A6A4775-C771-46AE-BDF2-D6422B1B07C6}" destId="{248FF31A-FF8A-4ECF-9387-BAC1713F3442}" srcOrd="0" destOrd="0" presId="urn:microsoft.com/office/officeart/2009/layout/CircleArrowProcess"/>
    <dgm:cxn modelId="{08A25DAD-B46D-49BF-9604-2DD070071336}" type="presParOf" srcId="{5638F6AB-312E-4F63-8499-8D0FC6218D6B}" destId="{22091AAB-F86A-45B3-BDA0-741E217BC5E1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EFDBD6-1E1D-4874-B334-5E39A5D6C30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5FC1097-D9CF-4872-BF08-9BAF54E1B38C}">
      <dgm:prSet phldrT="[Texto]" custT="1"/>
      <dgm:spPr/>
      <dgm:t>
        <a:bodyPr/>
        <a:lstStyle/>
        <a:p>
          <a:endParaRPr lang="es-ES" sz="1000" dirty="0"/>
        </a:p>
      </dgm:t>
    </dgm:pt>
    <dgm:pt modelId="{82201740-3313-4660-B0EB-9706AE5A6375}" type="parTrans" cxnId="{E6EBB2D5-CD39-4318-9CE3-BF1FEA0D60BF}">
      <dgm:prSet/>
      <dgm:spPr/>
      <dgm:t>
        <a:bodyPr/>
        <a:lstStyle/>
        <a:p>
          <a:endParaRPr lang="es-ES"/>
        </a:p>
      </dgm:t>
    </dgm:pt>
    <dgm:pt modelId="{68B1FC76-D68E-46EF-BAAE-E22CEE3A7C37}" type="sibTrans" cxnId="{E6EBB2D5-CD39-4318-9CE3-BF1FEA0D60BF}">
      <dgm:prSet/>
      <dgm:spPr/>
      <dgm:t>
        <a:bodyPr/>
        <a:lstStyle/>
        <a:p>
          <a:endParaRPr lang="es-ES"/>
        </a:p>
      </dgm:t>
    </dgm:pt>
    <dgm:pt modelId="{20269B2B-E8E4-45F2-A4CC-13355E5F6B75}">
      <dgm:prSet phldrT="[Texto]" custT="1"/>
      <dgm:spPr/>
      <dgm:t>
        <a:bodyPr/>
        <a:lstStyle/>
        <a:p>
          <a:r>
            <a:rPr lang="es-ES" sz="1200" dirty="0"/>
            <a:t>7 Cursos </a:t>
          </a:r>
        </a:p>
      </dgm:t>
    </dgm:pt>
    <dgm:pt modelId="{6222CD42-B291-4ADA-8F0E-328582B01CE6}" type="parTrans" cxnId="{EA300B85-BA9A-4E9E-895F-4D5678F2EC7E}">
      <dgm:prSet/>
      <dgm:spPr/>
      <dgm:t>
        <a:bodyPr/>
        <a:lstStyle/>
        <a:p>
          <a:endParaRPr lang="es-ES"/>
        </a:p>
      </dgm:t>
    </dgm:pt>
    <dgm:pt modelId="{12A16466-409E-48E7-A41E-B298DB1DB540}" type="sibTrans" cxnId="{EA300B85-BA9A-4E9E-895F-4D5678F2EC7E}">
      <dgm:prSet/>
      <dgm:spPr/>
      <dgm:t>
        <a:bodyPr/>
        <a:lstStyle/>
        <a:p>
          <a:endParaRPr lang="es-ES"/>
        </a:p>
      </dgm:t>
    </dgm:pt>
    <dgm:pt modelId="{EBDC2599-F4F7-4BFA-9A83-916B37AE912F}" type="pres">
      <dgm:prSet presAssocID="{80EFDBD6-1E1D-4874-B334-5E39A5D6C303}" presName="Name0" presStyleCnt="0">
        <dgm:presLayoutVars>
          <dgm:dir/>
          <dgm:resizeHandles val="exact"/>
        </dgm:presLayoutVars>
      </dgm:prSet>
      <dgm:spPr/>
    </dgm:pt>
    <dgm:pt modelId="{6AE8D445-4F84-47C3-B338-949DB2BA554F}" type="pres">
      <dgm:prSet presAssocID="{80EFDBD6-1E1D-4874-B334-5E39A5D6C303}" presName="arrow" presStyleLbl="bgShp" presStyleIdx="0" presStyleCnt="1"/>
      <dgm:spPr/>
    </dgm:pt>
    <dgm:pt modelId="{D1704A4C-610E-43F9-8344-63E6CA5A0CA4}" type="pres">
      <dgm:prSet presAssocID="{80EFDBD6-1E1D-4874-B334-5E39A5D6C303}" presName="points" presStyleCnt="0"/>
      <dgm:spPr/>
    </dgm:pt>
    <dgm:pt modelId="{4BF98255-C86A-4827-8CFC-4D13DBFDE780}" type="pres">
      <dgm:prSet presAssocID="{45FC1097-D9CF-4872-BF08-9BAF54E1B38C}" presName="compositeA" presStyleCnt="0"/>
      <dgm:spPr/>
    </dgm:pt>
    <dgm:pt modelId="{6DB3D0A6-EE54-49E1-B0BB-69616D034A29}" type="pres">
      <dgm:prSet presAssocID="{45FC1097-D9CF-4872-BF08-9BAF54E1B38C}" presName="textA" presStyleLbl="revTx" presStyleIdx="0" presStyleCnt="2">
        <dgm:presLayoutVars>
          <dgm:bulletEnabled val="1"/>
        </dgm:presLayoutVars>
      </dgm:prSet>
      <dgm:spPr/>
    </dgm:pt>
    <dgm:pt modelId="{D1A91BBE-74C1-4618-B40D-7EA95593F484}" type="pres">
      <dgm:prSet presAssocID="{45FC1097-D9CF-4872-BF08-9BAF54E1B38C}" presName="circleA" presStyleLbl="node1" presStyleIdx="0" presStyleCnt="2"/>
      <dgm:spPr/>
    </dgm:pt>
    <dgm:pt modelId="{5D20F6F5-A687-4E4E-A717-3426402603DD}" type="pres">
      <dgm:prSet presAssocID="{45FC1097-D9CF-4872-BF08-9BAF54E1B38C}" presName="spaceA" presStyleCnt="0"/>
      <dgm:spPr/>
    </dgm:pt>
    <dgm:pt modelId="{A924F42F-2420-44CA-8BC1-A18654D2EEE1}" type="pres">
      <dgm:prSet presAssocID="{68B1FC76-D68E-46EF-BAAE-E22CEE3A7C37}" presName="space" presStyleCnt="0"/>
      <dgm:spPr/>
    </dgm:pt>
    <dgm:pt modelId="{B8A39D89-98FE-4C79-B071-000B61CAC512}" type="pres">
      <dgm:prSet presAssocID="{20269B2B-E8E4-45F2-A4CC-13355E5F6B75}" presName="compositeB" presStyleCnt="0"/>
      <dgm:spPr/>
    </dgm:pt>
    <dgm:pt modelId="{78E46EE1-1691-41EB-9999-60C4AA93DCF9}" type="pres">
      <dgm:prSet presAssocID="{20269B2B-E8E4-45F2-A4CC-13355E5F6B75}" presName="textB" presStyleLbl="revTx" presStyleIdx="1" presStyleCnt="2">
        <dgm:presLayoutVars>
          <dgm:bulletEnabled val="1"/>
        </dgm:presLayoutVars>
      </dgm:prSet>
      <dgm:spPr/>
    </dgm:pt>
    <dgm:pt modelId="{07B81254-69B4-4514-B29C-273B39AC528D}" type="pres">
      <dgm:prSet presAssocID="{20269B2B-E8E4-45F2-A4CC-13355E5F6B75}" presName="circleB" presStyleLbl="node1" presStyleIdx="1" presStyleCnt="2"/>
      <dgm:spPr/>
    </dgm:pt>
    <dgm:pt modelId="{CE7AE814-54CB-4D5C-8921-1E869508B7F4}" type="pres">
      <dgm:prSet presAssocID="{20269B2B-E8E4-45F2-A4CC-13355E5F6B75}" presName="spaceB" presStyleCnt="0"/>
      <dgm:spPr/>
    </dgm:pt>
  </dgm:ptLst>
  <dgm:cxnLst>
    <dgm:cxn modelId="{CBDC3838-75B4-4617-86F4-95E7B29FA429}" type="presOf" srcId="{80EFDBD6-1E1D-4874-B334-5E39A5D6C303}" destId="{EBDC2599-F4F7-4BFA-9A83-916B37AE912F}" srcOrd="0" destOrd="0" presId="urn:microsoft.com/office/officeart/2005/8/layout/hProcess11"/>
    <dgm:cxn modelId="{85D25439-9540-43CC-B1AE-8E190CD9C1F0}" type="presOf" srcId="{20269B2B-E8E4-45F2-A4CC-13355E5F6B75}" destId="{78E46EE1-1691-41EB-9999-60C4AA93DCF9}" srcOrd="0" destOrd="0" presId="urn:microsoft.com/office/officeart/2005/8/layout/hProcess11"/>
    <dgm:cxn modelId="{EA300B85-BA9A-4E9E-895F-4D5678F2EC7E}" srcId="{80EFDBD6-1E1D-4874-B334-5E39A5D6C303}" destId="{20269B2B-E8E4-45F2-A4CC-13355E5F6B75}" srcOrd="1" destOrd="0" parTransId="{6222CD42-B291-4ADA-8F0E-328582B01CE6}" sibTransId="{12A16466-409E-48E7-A41E-B298DB1DB540}"/>
    <dgm:cxn modelId="{54F0E0CB-61BF-4931-BC85-2CCBE169E525}" type="presOf" srcId="{45FC1097-D9CF-4872-BF08-9BAF54E1B38C}" destId="{6DB3D0A6-EE54-49E1-B0BB-69616D034A29}" srcOrd="0" destOrd="0" presId="urn:microsoft.com/office/officeart/2005/8/layout/hProcess11"/>
    <dgm:cxn modelId="{E6EBB2D5-CD39-4318-9CE3-BF1FEA0D60BF}" srcId="{80EFDBD6-1E1D-4874-B334-5E39A5D6C303}" destId="{45FC1097-D9CF-4872-BF08-9BAF54E1B38C}" srcOrd="0" destOrd="0" parTransId="{82201740-3313-4660-B0EB-9706AE5A6375}" sibTransId="{68B1FC76-D68E-46EF-BAAE-E22CEE3A7C37}"/>
    <dgm:cxn modelId="{5A664038-8181-4F21-9C66-357E25C6D7EF}" type="presParOf" srcId="{EBDC2599-F4F7-4BFA-9A83-916B37AE912F}" destId="{6AE8D445-4F84-47C3-B338-949DB2BA554F}" srcOrd="0" destOrd="0" presId="urn:microsoft.com/office/officeart/2005/8/layout/hProcess11"/>
    <dgm:cxn modelId="{C964E5DE-14D7-4659-A03D-64C4622296F4}" type="presParOf" srcId="{EBDC2599-F4F7-4BFA-9A83-916B37AE912F}" destId="{D1704A4C-610E-43F9-8344-63E6CA5A0CA4}" srcOrd="1" destOrd="0" presId="urn:microsoft.com/office/officeart/2005/8/layout/hProcess11"/>
    <dgm:cxn modelId="{AD9AE6B3-0780-4BDC-A4FB-3F7393285ECE}" type="presParOf" srcId="{D1704A4C-610E-43F9-8344-63E6CA5A0CA4}" destId="{4BF98255-C86A-4827-8CFC-4D13DBFDE780}" srcOrd="0" destOrd="0" presId="urn:microsoft.com/office/officeart/2005/8/layout/hProcess11"/>
    <dgm:cxn modelId="{F6644870-03F5-4B1E-B853-C0C36E66DF78}" type="presParOf" srcId="{4BF98255-C86A-4827-8CFC-4D13DBFDE780}" destId="{6DB3D0A6-EE54-49E1-B0BB-69616D034A29}" srcOrd="0" destOrd="0" presId="urn:microsoft.com/office/officeart/2005/8/layout/hProcess11"/>
    <dgm:cxn modelId="{75EF2884-DF86-4553-8CB7-A87517D7B98A}" type="presParOf" srcId="{4BF98255-C86A-4827-8CFC-4D13DBFDE780}" destId="{D1A91BBE-74C1-4618-B40D-7EA95593F484}" srcOrd="1" destOrd="0" presId="urn:microsoft.com/office/officeart/2005/8/layout/hProcess11"/>
    <dgm:cxn modelId="{C226D44D-46A3-43F9-9A0E-E6C9B719FF42}" type="presParOf" srcId="{4BF98255-C86A-4827-8CFC-4D13DBFDE780}" destId="{5D20F6F5-A687-4E4E-A717-3426402603DD}" srcOrd="2" destOrd="0" presId="urn:microsoft.com/office/officeart/2005/8/layout/hProcess11"/>
    <dgm:cxn modelId="{607DD1D4-7695-4F23-B1AD-9E0D4FEA9B1F}" type="presParOf" srcId="{D1704A4C-610E-43F9-8344-63E6CA5A0CA4}" destId="{A924F42F-2420-44CA-8BC1-A18654D2EEE1}" srcOrd="1" destOrd="0" presId="urn:microsoft.com/office/officeart/2005/8/layout/hProcess11"/>
    <dgm:cxn modelId="{9880B02C-07C5-4A26-9A40-C2EDAA37D2A4}" type="presParOf" srcId="{D1704A4C-610E-43F9-8344-63E6CA5A0CA4}" destId="{B8A39D89-98FE-4C79-B071-000B61CAC512}" srcOrd="2" destOrd="0" presId="urn:microsoft.com/office/officeart/2005/8/layout/hProcess11"/>
    <dgm:cxn modelId="{7B002C35-86AA-439E-88F3-123D74A6E289}" type="presParOf" srcId="{B8A39D89-98FE-4C79-B071-000B61CAC512}" destId="{78E46EE1-1691-41EB-9999-60C4AA93DCF9}" srcOrd="0" destOrd="0" presId="urn:microsoft.com/office/officeart/2005/8/layout/hProcess11"/>
    <dgm:cxn modelId="{91FECBEB-0AF4-4CCE-8686-2E1BD0C1DE71}" type="presParOf" srcId="{B8A39D89-98FE-4C79-B071-000B61CAC512}" destId="{07B81254-69B4-4514-B29C-273B39AC528D}" srcOrd="1" destOrd="0" presId="urn:microsoft.com/office/officeart/2005/8/layout/hProcess11"/>
    <dgm:cxn modelId="{4F387AB7-0146-4E6B-BDE4-EC433046CAEE}" type="presParOf" srcId="{B8A39D89-98FE-4C79-B071-000B61CAC512}" destId="{CE7AE814-54CB-4D5C-8921-1E869508B7F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D3B083-92D4-4710-8956-BAC3AF8CEE7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1A6824F-05B6-4365-8037-C7FD5DE2EBDD}">
      <dgm:prSet phldrT="[Texto]"/>
      <dgm:spPr/>
      <dgm:t>
        <a:bodyPr/>
        <a:lstStyle/>
        <a:p>
          <a:r>
            <a:rPr lang="es-ES" dirty="0"/>
            <a:t>200</a:t>
          </a:r>
        </a:p>
        <a:p>
          <a:r>
            <a:rPr lang="es-ES" dirty="0"/>
            <a:t>PERSONAS</a:t>
          </a:r>
        </a:p>
      </dgm:t>
    </dgm:pt>
    <dgm:pt modelId="{63D2EE41-DD67-4474-9F25-6D4236AFFC64}" type="parTrans" cxnId="{1C57C4ED-3113-4A7A-96D1-188B6815F5D4}">
      <dgm:prSet/>
      <dgm:spPr/>
      <dgm:t>
        <a:bodyPr/>
        <a:lstStyle/>
        <a:p>
          <a:endParaRPr lang="es-ES"/>
        </a:p>
      </dgm:t>
    </dgm:pt>
    <dgm:pt modelId="{21163925-DCF8-4F3B-A1EF-C68A52C7902B}" type="sibTrans" cxnId="{1C57C4ED-3113-4A7A-96D1-188B6815F5D4}">
      <dgm:prSet/>
      <dgm:spPr/>
      <dgm:t>
        <a:bodyPr/>
        <a:lstStyle/>
        <a:p>
          <a:endParaRPr lang="es-ES"/>
        </a:p>
      </dgm:t>
    </dgm:pt>
    <dgm:pt modelId="{5638F6AB-312E-4F63-8499-8D0FC6218D6B}" type="pres">
      <dgm:prSet presAssocID="{CBD3B083-92D4-4710-8956-BAC3AF8CEE7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A6A4775-C771-46AE-BDF2-D6422B1B07C6}" type="pres">
      <dgm:prSet presAssocID="{31A6824F-05B6-4365-8037-C7FD5DE2EBDD}" presName="Accent1" presStyleCnt="0"/>
      <dgm:spPr/>
    </dgm:pt>
    <dgm:pt modelId="{248FF31A-FF8A-4ECF-9387-BAC1713F3442}" type="pres">
      <dgm:prSet presAssocID="{31A6824F-05B6-4365-8037-C7FD5DE2EBDD}" presName="Accent" presStyleLbl="node1" presStyleIdx="0" presStyleCnt="1"/>
      <dgm:spPr/>
    </dgm:pt>
    <dgm:pt modelId="{22091AAB-F86A-45B3-BDA0-741E217BC5E1}" type="pres">
      <dgm:prSet presAssocID="{31A6824F-05B6-4365-8037-C7FD5DE2EBDD}" presName="Parent1" presStyleLbl="revTx" presStyleIdx="0" presStyleCnt="1" custScaleX="120738" custScaleY="248452">
        <dgm:presLayoutVars>
          <dgm:chMax val="1"/>
          <dgm:chPref val="1"/>
          <dgm:bulletEnabled val="1"/>
        </dgm:presLayoutVars>
      </dgm:prSet>
      <dgm:spPr/>
    </dgm:pt>
  </dgm:ptLst>
  <dgm:cxnLst>
    <dgm:cxn modelId="{1637A606-F587-4CBB-A2F9-8165C302DE3D}" type="presOf" srcId="{31A6824F-05B6-4365-8037-C7FD5DE2EBDD}" destId="{22091AAB-F86A-45B3-BDA0-741E217BC5E1}" srcOrd="0" destOrd="0" presId="urn:microsoft.com/office/officeart/2009/layout/CircleArrowProcess"/>
    <dgm:cxn modelId="{6DCF155E-79EC-4D63-AB5A-65E2D09A15B2}" type="presOf" srcId="{CBD3B083-92D4-4710-8956-BAC3AF8CEE77}" destId="{5638F6AB-312E-4F63-8499-8D0FC6218D6B}" srcOrd="0" destOrd="0" presId="urn:microsoft.com/office/officeart/2009/layout/CircleArrowProcess"/>
    <dgm:cxn modelId="{1C57C4ED-3113-4A7A-96D1-188B6815F5D4}" srcId="{CBD3B083-92D4-4710-8956-BAC3AF8CEE77}" destId="{31A6824F-05B6-4365-8037-C7FD5DE2EBDD}" srcOrd="0" destOrd="0" parTransId="{63D2EE41-DD67-4474-9F25-6D4236AFFC64}" sibTransId="{21163925-DCF8-4F3B-A1EF-C68A52C7902B}"/>
    <dgm:cxn modelId="{1588ACCA-F2D0-4FC2-A754-8AAE20726F0C}" type="presParOf" srcId="{5638F6AB-312E-4F63-8499-8D0FC6218D6B}" destId="{7A6A4775-C771-46AE-BDF2-D6422B1B07C6}" srcOrd="0" destOrd="0" presId="urn:microsoft.com/office/officeart/2009/layout/CircleArrowProcess"/>
    <dgm:cxn modelId="{B9749CE0-D2A5-47C5-B101-F1B1A5DF21C0}" type="presParOf" srcId="{7A6A4775-C771-46AE-BDF2-D6422B1B07C6}" destId="{248FF31A-FF8A-4ECF-9387-BAC1713F3442}" srcOrd="0" destOrd="0" presId="urn:microsoft.com/office/officeart/2009/layout/CircleArrowProcess"/>
    <dgm:cxn modelId="{08A25DAD-B46D-49BF-9604-2DD070071336}" type="presParOf" srcId="{5638F6AB-312E-4F63-8499-8D0FC6218D6B}" destId="{22091AAB-F86A-45B3-BDA0-741E217BC5E1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D02BD7-81D0-498F-8A98-20F0A4ABADC5}" type="doc">
      <dgm:prSet loTypeId="urn:microsoft.com/office/officeart/2005/8/layout/process4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FCF93E-D431-4F7D-B545-800FF3B32DC4}">
      <dgm:prSet/>
      <dgm:spPr/>
      <dgm:t>
        <a:bodyPr/>
        <a:lstStyle/>
        <a:p>
          <a:r>
            <a:rPr lang="es-ES_tradnl" dirty="0"/>
            <a:t>Regulación escuelas.</a:t>
          </a:r>
          <a:endParaRPr lang="en-US" dirty="0"/>
        </a:p>
      </dgm:t>
    </dgm:pt>
    <dgm:pt modelId="{DB56AD5B-E4F2-4982-8864-12E03BA71C3D}" type="parTrans" cxnId="{55B5905B-0791-4463-814D-3721ED57400F}">
      <dgm:prSet/>
      <dgm:spPr/>
      <dgm:t>
        <a:bodyPr/>
        <a:lstStyle/>
        <a:p>
          <a:endParaRPr lang="en-US"/>
        </a:p>
      </dgm:t>
    </dgm:pt>
    <dgm:pt modelId="{D9C3C2A9-83B4-467B-BBD8-0E41DB202D6B}" type="sibTrans" cxnId="{55B5905B-0791-4463-814D-3721ED57400F}">
      <dgm:prSet/>
      <dgm:spPr/>
      <dgm:t>
        <a:bodyPr/>
        <a:lstStyle/>
        <a:p>
          <a:endParaRPr lang="en-US"/>
        </a:p>
      </dgm:t>
    </dgm:pt>
    <dgm:pt modelId="{B8C0556D-4D7E-46DE-9097-563237B80400}">
      <dgm:prSet/>
      <dgm:spPr/>
      <dgm:t>
        <a:bodyPr/>
        <a:lstStyle/>
        <a:p>
          <a:r>
            <a:rPr lang="es-ES_tradnl"/>
            <a:t>Atención de servicios fúnebres.</a:t>
          </a:r>
          <a:endParaRPr lang="en-US"/>
        </a:p>
      </dgm:t>
    </dgm:pt>
    <dgm:pt modelId="{54AE5F91-8B2D-4A24-8A21-45D22E312621}" type="parTrans" cxnId="{62B0B414-1773-48C0-BC79-7B71E88BE340}">
      <dgm:prSet/>
      <dgm:spPr/>
      <dgm:t>
        <a:bodyPr/>
        <a:lstStyle/>
        <a:p>
          <a:endParaRPr lang="en-US"/>
        </a:p>
      </dgm:t>
    </dgm:pt>
    <dgm:pt modelId="{12B19FC2-009D-445F-946F-E4D1283601A0}" type="sibTrans" cxnId="{62B0B414-1773-48C0-BC79-7B71E88BE340}">
      <dgm:prSet/>
      <dgm:spPr/>
      <dgm:t>
        <a:bodyPr/>
        <a:lstStyle/>
        <a:p>
          <a:endParaRPr lang="en-US"/>
        </a:p>
      </dgm:t>
    </dgm:pt>
    <dgm:pt modelId="{8B82814F-447B-429E-ACD5-F7ABA15247AF}">
      <dgm:prSet/>
      <dgm:spPr/>
      <dgm:t>
        <a:bodyPr/>
        <a:lstStyle/>
        <a:p>
          <a:r>
            <a:rPr lang="es-ES_tradnl"/>
            <a:t>Cierres de vías en cualquier evento vía.</a:t>
          </a:r>
          <a:endParaRPr lang="en-US"/>
        </a:p>
      </dgm:t>
    </dgm:pt>
    <dgm:pt modelId="{972754D0-2818-47CC-92AA-80DB6D713BC8}" type="parTrans" cxnId="{06DFFB1A-298E-4CCC-B508-3039DCE19574}">
      <dgm:prSet/>
      <dgm:spPr/>
      <dgm:t>
        <a:bodyPr/>
        <a:lstStyle/>
        <a:p>
          <a:endParaRPr lang="en-US"/>
        </a:p>
      </dgm:t>
    </dgm:pt>
    <dgm:pt modelId="{0FA79169-31F0-41D3-94A4-59443AAE831F}" type="sibTrans" cxnId="{06DFFB1A-298E-4CCC-B508-3039DCE19574}">
      <dgm:prSet/>
      <dgm:spPr/>
      <dgm:t>
        <a:bodyPr/>
        <a:lstStyle/>
        <a:p>
          <a:endParaRPr lang="en-US"/>
        </a:p>
      </dgm:t>
    </dgm:pt>
    <dgm:pt modelId="{AF19D224-8919-449A-ACC8-FF410BF22368}">
      <dgm:prSet/>
      <dgm:spPr/>
      <dgm:t>
        <a:bodyPr/>
        <a:lstStyle/>
        <a:p>
          <a:r>
            <a:rPr lang="es-ES_tradnl"/>
            <a:t>Escoltas.</a:t>
          </a:r>
          <a:endParaRPr lang="en-US"/>
        </a:p>
      </dgm:t>
    </dgm:pt>
    <dgm:pt modelId="{383882BE-5025-4191-83D1-B0DE37845F3D}" type="parTrans" cxnId="{73487800-25AA-49E9-8707-2BA58CFDBBA4}">
      <dgm:prSet/>
      <dgm:spPr/>
      <dgm:t>
        <a:bodyPr/>
        <a:lstStyle/>
        <a:p>
          <a:endParaRPr lang="en-US"/>
        </a:p>
      </dgm:t>
    </dgm:pt>
    <dgm:pt modelId="{91299E8C-CF33-45A4-B293-F26049BAFAF7}" type="sibTrans" cxnId="{73487800-25AA-49E9-8707-2BA58CFDBBA4}">
      <dgm:prSet/>
      <dgm:spPr/>
      <dgm:t>
        <a:bodyPr/>
        <a:lstStyle/>
        <a:p>
          <a:endParaRPr lang="en-US"/>
        </a:p>
      </dgm:t>
    </dgm:pt>
    <dgm:pt modelId="{F24CB6B2-01F9-4559-9D14-076B2D4894CA}">
      <dgm:prSet/>
      <dgm:spPr/>
      <dgm:t>
        <a:bodyPr/>
        <a:lstStyle/>
        <a:p>
          <a:r>
            <a:rPr lang="es-ES_tradnl"/>
            <a:t>Seguimiento a gestiones viales en Ingeniería de Tránsito.</a:t>
          </a:r>
          <a:endParaRPr lang="en-US"/>
        </a:p>
      </dgm:t>
    </dgm:pt>
    <dgm:pt modelId="{899DBCB1-8EA3-4210-80BB-C33BBA71F3EC}" type="parTrans" cxnId="{F877AB29-FEA3-4C90-9232-75A5B806195B}">
      <dgm:prSet/>
      <dgm:spPr/>
      <dgm:t>
        <a:bodyPr/>
        <a:lstStyle/>
        <a:p>
          <a:endParaRPr lang="en-US"/>
        </a:p>
      </dgm:t>
    </dgm:pt>
    <dgm:pt modelId="{4C4AA559-4563-4A52-8CDC-242CA8E68FE4}" type="sibTrans" cxnId="{F877AB29-FEA3-4C90-9232-75A5B806195B}">
      <dgm:prSet/>
      <dgm:spPr/>
      <dgm:t>
        <a:bodyPr/>
        <a:lstStyle/>
        <a:p>
          <a:endParaRPr lang="en-US"/>
        </a:p>
      </dgm:t>
    </dgm:pt>
    <dgm:pt modelId="{30309E2C-08CA-4485-B9A4-D29838D5EC90}">
      <dgm:prSet/>
      <dgm:spPr/>
      <dgm:t>
        <a:bodyPr/>
        <a:lstStyle/>
        <a:p>
          <a:r>
            <a:rPr lang="es-ES_tradnl"/>
            <a:t>Planeamiento de mejoras viales en coordinación con la Unidad de Obras.</a:t>
          </a:r>
          <a:endParaRPr lang="en-US"/>
        </a:p>
      </dgm:t>
    </dgm:pt>
    <dgm:pt modelId="{13C41BF8-DB4C-4954-93A8-74D90CEE38FB}" type="parTrans" cxnId="{F08B3584-FDCA-439D-BA43-794453882B12}">
      <dgm:prSet/>
      <dgm:spPr/>
      <dgm:t>
        <a:bodyPr/>
        <a:lstStyle/>
        <a:p>
          <a:endParaRPr lang="en-US"/>
        </a:p>
      </dgm:t>
    </dgm:pt>
    <dgm:pt modelId="{E51EA88B-0D79-4B6B-B40A-7AC621300926}" type="sibTrans" cxnId="{F08B3584-FDCA-439D-BA43-794453882B12}">
      <dgm:prSet/>
      <dgm:spPr/>
      <dgm:t>
        <a:bodyPr/>
        <a:lstStyle/>
        <a:p>
          <a:endParaRPr lang="en-US"/>
        </a:p>
      </dgm:t>
    </dgm:pt>
    <dgm:pt modelId="{1F5D478B-83C2-4CC4-A4A4-F677E62B92CD}">
      <dgm:prSet/>
      <dgm:spPr/>
      <dgm:t>
        <a:bodyPr/>
        <a:lstStyle/>
        <a:p>
          <a:r>
            <a:rPr lang="es-ES_tradnl"/>
            <a:t>Mantenimiento vial, reforzando lugares conflictivos.</a:t>
          </a:r>
          <a:endParaRPr lang="en-US"/>
        </a:p>
      </dgm:t>
    </dgm:pt>
    <dgm:pt modelId="{85076270-C6B1-4EA6-A601-148DDB9AB568}" type="parTrans" cxnId="{54395CEB-F86F-4481-B727-1FC3369E56BC}">
      <dgm:prSet/>
      <dgm:spPr/>
      <dgm:t>
        <a:bodyPr/>
        <a:lstStyle/>
        <a:p>
          <a:endParaRPr lang="en-US"/>
        </a:p>
      </dgm:t>
    </dgm:pt>
    <dgm:pt modelId="{63CE9AAC-8139-4193-9FB2-E9A9EAD9A849}" type="sibTrans" cxnId="{54395CEB-F86F-4481-B727-1FC3369E56BC}">
      <dgm:prSet/>
      <dgm:spPr/>
      <dgm:t>
        <a:bodyPr/>
        <a:lstStyle/>
        <a:p>
          <a:endParaRPr lang="en-US"/>
        </a:p>
      </dgm:t>
    </dgm:pt>
    <dgm:pt modelId="{32B177F2-8559-4D65-A6B7-9C4453916547}">
      <dgm:prSet/>
      <dgm:spPr/>
      <dgm:t>
        <a:bodyPr/>
        <a:lstStyle/>
        <a:p>
          <a:r>
            <a:rPr lang="es-ES_tradnl"/>
            <a:t>Asistencia a Juicios y audiencia de Cosevi.</a:t>
          </a:r>
          <a:endParaRPr lang="en-US"/>
        </a:p>
      </dgm:t>
    </dgm:pt>
    <dgm:pt modelId="{019B2737-5DA8-4C3D-8BD0-4F9F0DEC29FD}" type="parTrans" cxnId="{FB8AC763-28E8-458D-96A5-CFFDB3C966CC}">
      <dgm:prSet/>
      <dgm:spPr/>
      <dgm:t>
        <a:bodyPr/>
        <a:lstStyle/>
        <a:p>
          <a:endParaRPr lang="en-US"/>
        </a:p>
      </dgm:t>
    </dgm:pt>
    <dgm:pt modelId="{F76D67C1-658C-441B-A97E-36902411736A}" type="sibTrans" cxnId="{FB8AC763-28E8-458D-96A5-CFFDB3C966CC}">
      <dgm:prSet/>
      <dgm:spPr/>
      <dgm:t>
        <a:bodyPr/>
        <a:lstStyle/>
        <a:p>
          <a:endParaRPr lang="en-US"/>
        </a:p>
      </dgm:t>
    </dgm:pt>
    <dgm:pt modelId="{A3ECF008-A355-4B7B-B4F1-7B19881DB224}">
      <dgm:prSet/>
      <dgm:spPr/>
      <dgm:t>
        <a:bodyPr/>
        <a:lstStyle/>
        <a:p>
          <a:r>
            <a:rPr lang="es-ES_tradnl"/>
            <a:t>Traslado y custodia de los vehículos detenidos.</a:t>
          </a:r>
          <a:endParaRPr lang="en-US"/>
        </a:p>
      </dgm:t>
    </dgm:pt>
    <dgm:pt modelId="{F8C63B08-4FAB-4817-9C5C-25EF22C78DA0}" type="parTrans" cxnId="{62F3C3C7-E257-452A-91CB-F6FDC6ABB8E5}">
      <dgm:prSet/>
      <dgm:spPr/>
      <dgm:t>
        <a:bodyPr/>
        <a:lstStyle/>
        <a:p>
          <a:endParaRPr lang="en-US"/>
        </a:p>
      </dgm:t>
    </dgm:pt>
    <dgm:pt modelId="{52DB54E0-E530-4767-A2CB-7FEC8F8C7294}" type="sibTrans" cxnId="{62F3C3C7-E257-452A-91CB-F6FDC6ABB8E5}">
      <dgm:prSet/>
      <dgm:spPr/>
      <dgm:t>
        <a:bodyPr/>
        <a:lstStyle/>
        <a:p>
          <a:endParaRPr lang="en-US"/>
        </a:p>
      </dgm:t>
    </dgm:pt>
    <dgm:pt modelId="{EFA5A964-38BB-42B0-9747-BC760A7548C9}">
      <dgm:prSet/>
      <dgm:spPr/>
      <dgm:t>
        <a:bodyPr/>
        <a:lstStyle/>
        <a:p>
          <a:r>
            <a:rPr lang="es-ES_tradnl"/>
            <a:t>Organizar operativos interinstitucionales.</a:t>
          </a:r>
          <a:endParaRPr lang="en-US"/>
        </a:p>
      </dgm:t>
    </dgm:pt>
    <dgm:pt modelId="{F40377F7-7247-4105-ACFF-989CCCABCA74}" type="parTrans" cxnId="{E097C237-199D-479B-A93E-C1BE210ADB37}">
      <dgm:prSet/>
      <dgm:spPr/>
      <dgm:t>
        <a:bodyPr/>
        <a:lstStyle/>
        <a:p>
          <a:endParaRPr lang="en-US"/>
        </a:p>
      </dgm:t>
    </dgm:pt>
    <dgm:pt modelId="{72FBB542-482F-41D0-966D-A28D693A5C4A}" type="sibTrans" cxnId="{E097C237-199D-479B-A93E-C1BE210ADB37}">
      <dgm:prSet/>
      <dgm:spPr/>
      <dgm:t>
        <a:bodyPr/>
        <a:lstStyle/>
        <a:p>
          <a:endParaRPr lang="en-US"/>
        </a:p>
      </dgm:t>
    </dgm:pt>
    <dgm:pt modelId="{818D9DA2-CD0F-4DBB-AAB9-5F04E0F785DB}">
      <dgm:prSet/>
      <dgm:spPr/>
      <dgm:t>
        <a:bodyPr/>
        <a:lstStyle/>
        <a:p>
          <a:r>
            <a:rPr lang="es-ES_tradnl"/>
            <a:t>Apoyar a PM en cualquier incidente </a:t>
          </a:r>
          <a:endParaRPr lang="en-US"/>
        </a:p>
      </dgm:t>
    </dgm:pt>
    <dgm:pt modelId="{BD6FEFA3-3998-4822-882F-5F2C668D6FF6}" type="parTrans" cxnId="{F1AC1F4F-98DE-4CC4-B192-C366D79DDC04}">
      <dgm:prSet/>
      <dgm:spPr/>
      <dgm:t>
        <a:bodyPr/>
        <a:lstStyle/>
        <a:p>
          <a:endParaRPr lang="en-US"/>
        </a:p>
      </dgm:t>
    </dgm:pt>
    <dgm:pt modelId="{72F58538-17FB-4390-A9CA-B9818CB50FDB}" type="sibTrans" cxnId="{F1AC1F4F-98DE-4CC4-B192-C366D79DDC04}">
      <dgm:prSet/>
      <dgm:spPr/>
      <dgm:t>
        <a:bodyPr/>
        <a:lstStyle/>
        <a:p>
          <a:endParaRPr lang="en-US"/>
        </a:p>
      </dgm:t>
    </dgm:pt>
    <dgm:pt modelId="{949B4EA2-17CD-4D0D-A7D2-B3F6D3001A07}">
      <dgm:prSet/>
      <dgm:spPr/>
      <dgm:t>
        <a:bodyPr/>
        <a:lstStyle/>
        <a:p>
          <a:r>
            <a:rPr lang="es-ES_tradnl"/>
            <a:t>Reporte de semáforos averiados a MOPT.</a:t>
          </a:r>
          <a:endParaRPr lang="en-US"/>
        </a:p>
      </dgm:t>
    </dgm:pt>
    <dgm:pt modelId="{6176BC67-B8E3-4892-90EE-DD92C910102E}" type="parTrans" cxnId="{AA09D4B5-5375-4522-8568-3CAB9453A4D6}">
      <dgm:prSet/>
      <dgm:spPr/>
      <dgm:t>
        <a:bodyPr/>
        <a:lstStyle/>
        <a:p>
          <a:endParaRPr lang="en-US"/>
        </a:p>
      </dgm:t>
    </dgm:pt>
    <dgm:pt modelId="{BD5319BA-87EE-4745-B418-75D7DB479D57}" type="sibTrans" cxnId="{AA09D4B5-5375-4522-8568-3CAB9453A4D6}">
      <dgm:prSet/>
      <dgm:spPr/>
      <dgm:t>
        <a:bodyPr/>
        <a:lstStyle/>
        <a:p>
          <a:endParaRPr lang="en-US"/>
        </a:p>
      </dgm:t>
    </dgm:pt>
    <dgm:pt modelId="{F76D609C-1A6C-4AF3-BC66-B04A41344CDC}">
      <dgm:prSet/>
      <dgm:spPr/>
      <dgm:t>
        <a:bodyPr/>
        <a:lstStyle/>
        <a:p>
          <a:r>
            <a:rPr lang="es-MX"/>
            <a:t>Control de Piratas …21 procedimientos.</a:t>
          </a:r>
          <a:endParaRPr lang="en-US"/>
        </a:p>
      </dgm:t>
    </dgm:pt>
    <dgm:pt modelId="{EABE4821-EF27-4409-AEAF-2AC8F0D926D1}" type="parTrans" cxnId="{A8EEF21F-D2E1-4DD2-AFFD-1DA4E0BF2016}">
      <dgm:prSet/>
      <dgm:spPr/>
      <dgm:t>
        <a:bodyPr/>
        <a:lstStyle/>
        <a:p>
          <a:endParaRPr lang="en-US"/>
        </a:p>
      </dgm:t>
    </dgm:pt>
    <dgm:pt modelId="{E8BF23E6-B47E-46D4-BA8D-DC47B77C6BD3}" type="sibTrans" cxnId="{A8EEF21F-D2E1-4DD2-AFFD-1DA4E0BF2016}">
      <dgm:prSet/>
      <dgm:spPr/>
      <dgm:t>
        <a:bodyPr/>
        <a:lstStyle/>
        <a:p>
          <a:endParaRPr lang="en-US"/>
        </a:p>
      </dgm:t>
    </dgm:pt>
    <dgm:pt modelId="{2737134F-3CA7-4989-AE6F-881AE2DD348B}" type="pres">
      <dgm:prSet presAssocID="{E3D02BD7-81D0-498F-8A98-20F0A4ABADC5}" presName="Name0" presStyleCnt="0">
        <dgm:presLayoutVars>
          <dgm:dir/>
          <dgm:animLvl val="lvl"/>
          <dgm:resizeHandles val="exact"/>
        </dgm:presLayoutVars>
      </dgm:prSet>
      <dgm:spPr/>
    </dgm:pt>
    <dgm:pt modelId="{6FD1C8BD-142D-4F59-B2B7-11DB7CAE4850}" type="pres">
      <dgm:prSet presAssocID="{F76D609C-1A6C-4AF3-BC66-B04A41344CDC}" presName="boxAndChildren" presStyleCnt="0"/>
      <dgm:spPr/>
    </dgm:pt>
    <dgm:pt modelId="{9F75819E-C020-478F-9D69-07D58659B2C3}" type="pres">
      <dgm:prSet presAssocID="{F76D609C-1A6C-4AF3-BC66-B04A41344CDC}" presName="parentTextBox" presStyleLbl="node1" presStyleIdx="0" presStyleCnt="13"/>
      <dgm:spPr/>
    </dgm:pt>
    <dgm:pt modelId="{D71906A7-D92C-4ACC-A19D-619F4F2EDB79}" type="pres">
      <dgm:prSet presAssocID="{BD5319BA-87EE-4745-B418-75D7DB479D57}" presName="sp" presStyleCnt="0"/>
      <dgm:spPr/>
    </dgm:pt>
    <dgm:pt modelId="{EBBFF21C-18EB-4E46-8DCE-DBCFE4F1FFB3}" type="pres">
      <dgm:prSet presAssocID="{949B4EA2-17CD-4D0D-A7D2-B3F6D3001A07}" presName="arrowAndChildren" presStyleCnt="0"/>
      <dgm:spPr/>
    </dgm:pt>
    <dgm:pt modelId="{998B8855-17D4-47EF-8B2A-61074E650378}" type="pres">
      <dgm:prSet presAssocID="{949B4EA2-17CD-4D0D-A7D2-B3F6D3001A07}" presName="parentTextArrow" presStyleLbl="node1" presStyleIdx="1" presStyleCnt="13"/>
      <dgm:spPr/>
    </dgm:pt>
    <dgm:pt modelId="{46C6FEDA-EF65-463B-8E33-2E806A9D6180}" type="pres">
      <dgm:prSet presAssocID="{72F58538-17FB-4390-A9CA-B9818CB50FDB}" presName="sp" presStyleCnt="0"/>
      <dgm:spPr/>
    </dgm:pt>
    <dgm:pt modelId="{AB68EC7A-8290-442F-AA34-84625B5AF7FD}" type="pres">
      <dgm:prSet presAssocID="{818D9DA2-CD0F-4DBB-AAB9-5F04E0F785DB}" presName="arrowAndChildren" presStyleCnt="0"/>
      <dgm:spPr/>
    </dgm:pt>
    <dgm:pt modelId="{1E3DFC60-3E75-4D8F-8494-3FAC1F6E798A}" type="pres">
      <dgm:prSet presAssocID="{818D9DA2-CD0F-4DBB-AAB9-5F04E0F785DB}" presName="parentTextArrow" presStyleLbl="node1" presStyleIdx="2" presStyleCnt="13"/>
      <dgm:spPr/>
    </dgm:pt>
    <dgm:pt modelId="{5251AFB5-C61A-4197-AE14-9F940D44755A}" type="pres">
      <dgm:prSet presAssocID="{72FBB542-482F-41D0-966D-A28D693A5C4A}" presName="sp" presStyleCnt="0"/>
      <dgm:spPr/>
    </dgm:pt>
    <dgm:pt modelId="{5B0CC9C6-B94D-4027-82C4-2B03E0D8720F}" type="pres">
      <dgm:prSet presAssocID="{EFA5A964-38BB-42B0-9747-BC760A7548C9}" presName="arrowAndChildren" presStyleCnt="0"/>
      <dgm:spPr/>
    </dgm:pt>
    <dgm:pt modelId="{5EAFC5DF-D021-4837-A2A5-D81D738E2860}" type="pres">
      <dgm:prSet presAssocID="{EFA5A964-38BB-42B0-9747-BC760A7548C9}" presName="parentTextArrow" presStyleLbl="node1" presStyleIdx="3" presStyleCnt="13"/>
      <dgm:spPr/>
    </dgm:pt>
    <dgm:pt modelId="{DEF0F4D4-5E41-4627-A761-6A2B9E9DE4E9}" type="pres">
      <dgm:prSet presAssocID="{52DB54E0-E530-4767-A2CB-7FEC8F8C7294}" presName="sp" presStyleCnt="0"/>
      <dgm:spPr/>
    </dgm:pt>
    <dgm:pt modelId="{3C87AEC5-87CF-4ADF-8C40-C5D9FF47E7F6}" type="pres">
      <dgm:prSet presAssocID="{A3ECF008-A355-4B7B-B4F1-7B19881DB224}" presName="arrowAndChildren" presStyleCnt="0"/>
      <dgm:spPr/>
    </dgm:pt>
    <dgm:pt modelId="{46F03717-04CF-4B5F-BAE4-67191D81823C}" type="pres">
      <dgm:prSet presAssocID="{A3ECF008-A355-4B7B-B4F1-7B19881DB224}" presName="parentTextArrow" presStyleLbl="node1" presStyleIdx="4" presStyleCnt="13"/>
      <dgm:spPr/>
    </dgm:pt>
    <dgm:pt modelId="{0EBD2BCC-B974-4275-A477-9A771B0F4B3C}" type="pres">
      <dgm:prSet presAssocID="{F76D67C1-658C-441B-A97E-36902411736A}" presName="sp" presStyleCnt="0"/>
      <dgm:spPr/>
    </dgm:pt>
    <dgm:pt modelId="{92392180-1C62-4BBC-9799-6864CD911562}" type="pres">
      <dgm:prSet presAssocID="{32B177F2-8559-4D65-A6B7-9C4453916547}" presName="arrowAndChildren" presStyleCnt="0"/>
      <dgm:spPr/>
    </dgm:pt>
    <dgm:pt modelId="{97F7E1DC-AFC8-47A8-A950-F9C2DA943576}" type="pres">
      <dgm:prSet presAssocID="{32B177F2-8559-4D65-A6B7-9C4453916547}" presName="parentTextArrow" presStyleLbl="node1" presStyleIdx="5" presStyleCnt="13"/>
      <dgm:spPr/>
    </dgm:pt>
    <dgm:pt modelId="{6C0B7ADB-3F65-47F1-8AC1-0AC9AE617EF2}" type="pres">
      <dgm:prSet presAssocID="{63CE9AAC-8139-4193-9FB2-E9A9EAD9A849}" presName="sp" presStyleCnt="0"/>
      <dgm:spPr/>
    </dgm:pt>
    <dgm:pt modelId="{2C6A5764-2054-4FEA-95AB-96BFF739475F}" type="pres">
      <dgm:prSet presAssocID="{1F5D478B-83C2-4CC4-A4A4-F677E62B92CD}" presName="arrowAndChildren" presStyleCnt="0"/>
      <dgm:spPr/>
    </dgm:pt>
    <dgm:pt modelId="{B09C4D60-8C9F-4C0E-8C0A-6854BE8DC650}" type="pres">
      <dgm:prSet presAssocID="{1F5D478B-83C2-4CC4-A4A4-F677E62B92CD}" presName="parentTextArrow" presStyleLbl="node1" presStyleIdx="6" presStyleCnt="13"/>
      <dgm:spPr/>
    </dgm:pt>
    <dgm:pt modelId="{AA8D9B6E-EC5E-43B0-90FF-C375F86A3C2A}" type="pres">
      <dgm:prSet presAssocID="{E51EA88B-0D79-4B6B-B40A-7AC621300926}" presName="sp" presStyleCnt="0"/>
      <dgm:spPr/>
    </dgm:pt>
    <dgm:pt modelId="{F17F6B30-789F-4B4D-86C7-020763E1215C}" type="pres">
      <dgm:prSet presAssocID="{30309E2C-08CA-4485-B9A4-D29838D5EC90}" presName="arrowAndChildren" presStyleCnt="0"/>
      <dgm:spPr/>
    </dgm:pt>
    <dgm:pt modelId="{71B98421-BCF2-4559-8641-D28311D2F9D4}" type="pres">
      <dgm:prSet presAssocID="{30309E2C-08CA-4485-B9A4-D29838D5EC90}" presName="parentTextArrow" presStyleLbl="node1" presStyleIdx="7" presStyleCnt="13"/>
      <dgm:spPr/>
    </dgm:pt>
    <dgm:pt modelId="{EAFDBE9D-5424-43AF-816F-827A5EFBC027}" type="pres">
      <dgm:prSet presAssocID="{4C4AA559-4563-4A52-8CDC-242CA8E68FE4}" presName="sp" presStyleCnt="0"/>
      <dgm:spPr/>
    </dgm:pt>
    <dgm:pt modelId="{F31410BB-534B-4EB8-B5F5-5E04B502519E}" type="pres">
      <dgm:prSet presAssocID="{F24CB6B2-01F9-4559-9D14-076B2D4894CA}" presName="arrowAndChildren" presStyleCnt="0"/>
      <dgm:spPr/>
    </dgm:pt>
    <dgm:pt modelId="{0A215BA6-D5FB-4261-BCEA-2B87F489EE3E}" type="pres">
      <dgm:prSet presAssocID="{F24CB6B2-01F9-4559-9D14-076B2D4894CA}" presName="parentTextArrow" presStyleLbl="node1" presStyleIdx="8" presStyleCnt="13"/>
      <dgm:spPr/>
    </dgm:pt>
    <dgm:pt modelId="{D636CA71-FF16-45CC-BD2D-C4714AD6A76B}" type="pres">
      <dgm:prSet presAssocID="{91299E8C-CF33-45A4-B293-F26049BAFAF7}" presName="sp" presStyleCnt="0"/>
      <dgm:spPr/>
    </dgm:pt>
    <dgm:pt modelId="{689A8CDF-0D5F-4BA1-80CA-EE63A6663542}" type="pres">
      <dgm:prSet presAssocID="{AF19D224-8919-449A-ACC8-FF410BF22368}" presName="arrowAndChildren" presStyleCnt="0"/>
      <dgm:spPr/>
    </dgm:pt>
    <dgm:pt modelId="{542D636D-C0B7-4F01-8C91-A4626D10E4A7}" type="pres">
      <dgm:prSet presAssocID="{AF19D224-8919-449A-ACC8-FF410BF22368}" presName="parentTextArrow" presStyleLbl="node1" presStyleIdx="9" presStyleCnt="13"/>
      <dgm:spPr/>
    </dgm:pt>
    <dgm:pt modelId="{42E458BD-464F-426C-9FD3-118985579697}" type="pres">
      <dgm:prSet presAssocID="{0FA79169-31F0-41D3-94A4-59443AAE831F}" presName="sp" presStyleCnt="0"/>
      <dgm:spPr/>
    </dgm:pt>
    <dgm:pt modelId="{FDA1CBEB-B3AA-422B-8787-0A9B0F41FAFE}" type="pres">
      <dgm:prSet presAssocID="{8B82814F-447B-429E-ACD5-F7ABA15247AF}" presName="arrowAndChildren" presStyleCnt="0"/>
      <dgm:spPr/>
    </dgm:pt>
    <dgm:pt modelId="{5BC6F226-94D4-4CB2-92BE-A3CF97DC9084}" type="pres">
      <dgm:prSet presAssocID="{8B82814F-447B-429E-ACD5-F7ABA15247AF}" presName="parentTextArrow" presStyleLbl="node1" presStyleIdx="10" presStyleCnt="13"/>
      <dgm:spPr/>
    </dgm:pt>
    <dgm:pt modelId="{1622BD69-BCE5-4CAC-8D49-3BF43BD9C091}" type="pres">
      <dgm:prSet presAssocID="{12B19FC2-009D-445F-946F-E4D1283601A0}" presName="sp" presStyleCnt="0"/>
      <dgm:spPr/>
    </dgm:pt>
    <dgm:pt modelId="{995C1453-D0FA-4826-B585-EFAFF923F554}" type="pres">
      <dgm:prSet presAssocID="{B8C0556D-4D7E-46DE-9097-563237B80400}" presName="arrowAndChildren" presStyleCnt="0"/>
      <dgm:spPr/>
    </dgm:pt>
    <dgm:pt modelId="{1257EB68-7184-4C00-9F28-56B9E46EC8FC}" type="pres">
      <dgm:prSet presAssocID="{B8C0556D-4D7E-46DE-9097-563237B80400}" presName="parentTextArrow" presStyleLbl="node1" presStyleIdx="11" presStyleCnt="13"/>
      <dgm:spPr/>
    </dgm:pt>
    <dgm:pt modelId="{5EFE9E4B-BFA0-4138-805A-7DBEB5E565A1}" type="pres">
      <dgm:prSet presAssocID="{D9C3C2A9-83B4-467B-BBD8-0E41DB202D6B}" presName="sp" presStyleCnt="0"/>
      <dgm:spPr/>
    </dgm:pt>
    <dgm:pt modelId="{96FB5096-8556-4BDA-8051-A45DF936E766}" type="pres">
      <dgm:prSet presAssocID="{8AFCF93E-D431-4F7D-B545-800FF3B32DC4}" presName="arrowAndChildren" presStyleCnt="0"/>
      <dgm:spPr/>
    </dgm:pt>
    <dgm:pt modelId="{1003D472-A605-4FAD-BFE6-217CB85DBEEA}" type="pres">
      <dgm:prSet presAssocID="{8AFCF93E-D431-4F7D-B545-800FF3B32DC4}" presName="parentTextArrow" presStyleLbl="node1" presStyleIdx="12" presStyleCnt="13"/>
      <dgm:spPr/>
    </dgm:pt>
  </dgm:ptLst>
  <dgm:cxnLst>
    <dgm:cxn modelId="{73487800-25AA-49E9-8707-2BA58CFDBBA4}" srcId="{E3D02BD7-81D0-498F-8A98-20F0A4ABADC5}" destId="{AF19D224-8919-449A-ACC8-FF410BF22368}" srcOrd="3" destOrd="0" parTransId="{383882BE-5025-4191-83D1-B0DE37845F3D}" sibTransId="{91299E8C-CF33-45A4-B293-F26049BAFAF7}"/>
    <dgm:cxn modelId="{62B0B414-1773-48C0-BC79-7B71E88BE340}" srcId="{E3D02BD7-81D0-498F-8A98-20F0A4ABADC5}" destId="{B8C0556D-4D7E-46DE-9097-563237B80400}" srcOrd="1" destOrd="0" parTransId="{54AE5F91-8B2D-4A24-8A21-45D22E312621}" sibTransId="{12B19FC2-009D-445F-946F-E4D1283601A0}"/>
    <dgm:cxn modelId="{06DFFB1A-298E-4CCC-B508-3039DCE19574}" srcId="{E3D02BD7-81D0-498F-8A98-20F0A4ABADC5}" destId="{8B82814F-447B-429E-ACD5-F7ABA15247AF}" srcOrd="2" destOrd="0" parTransId="{972754D0-2818-47CC-92AA-80DB6D713BC8}" sibTransId="{0FA79169-31F0-41D3-94A4-59443AAE831F}"/>
    <dgm:cxn modelId="{9213A61C-4B79-4D0B-BBCC-D9FB8087E6E9}" type="presOf" srcId="{32B177F2-8559-4D65-A6B7-9C4453916547}" destId="{97F7E1DC-AFC8-47A8-A950-F9C2DA943576}" srcOrd="0" destOrd="0" presId="urn:microsoft.com/office/officeart/2005/8/layout/process4"/>
    <dgm:cxn modelId="{A8EEF21F-D2E1-4DD2-AFFD-1DA4E0BF2016}" srcId="{E3D02BD7-81D0-498F-8A98-20F0A4ABADC5}" destId="{F76D609C-1A6C-4AF3-BC66-B04A41344CDC}" srcOrd="12" destOrd="0" parTransId="{EABE4821-EF27-4409-AEAF-2AC8F0D926D1}" sibTransId="{E8BF23E6-B47E-46D4-BA8D-DC47B77C6BD3}"/>
    <dgm:cxn modelId="{F877AB29-FEA3-4C90-9232-75A5B806195B}" srcId="{E3D02BD7-81D0-498F-8A98-20F0A4ABADC5}" destId="{F24CB6B2-01F9-4559-9D14-076B2D4894CA}" srcOrd="4" destOrd="0" parTransId="{899DBCB1-8EA3-4210-80BB-C33BBA71F3EC}" sibTransId="{4C4AA559-4563-4A52-8CDC-242CA8E68FE4}"/>
    <dgm:cxn modelId="{A93DA037-C047-4B6D-9731-084357AD34DC}" type="presOf" srcId="{F76D609C-1A6C-4AF3-BC66-B04A41344CDC}" destId="{9F75819E-C020-478F-9D69-07D58659B2C3}" srcOrd="0" destOrd="0" presId="urn:microsoft.com/office/officeart/2005/8/layout/process4"/>
    <dgm:cxn modelId="{E097C237-199D-479B-A93E-C1BE210ADB37}" srcId="{E3D02BD7-81D0-498F-8A98-20F0A4ABADC5}" destId="{EFA5A964-38BB-42B0-9747-BC760A7548C9}" srcOrd="9" destOrd="0" parTransId="{F40377F7-7247-4105-ACFF-989CCCABCA74}" sibTransId="{72FBB542-482F-41D0-966D-A28D693A5C4A}"/>
    <dgm:cxn modelId="{55B5905B-0791-4463-814D-3721ED57400F}" srcId="{E3D02BD7-81D0-498F-8A98-20F0A4ABADC5}" destId="{8AFCF93E-D431-4F7D-B545-800FF3B32DC4}" srcOrd="0" destOrd="0" parTransId="{DB56AD5B-E4F2-4982-8864-12E03BA71C3D}" sibTransId="{D9C3C2A9-83B4-467B-BBD8-0E41DB202D6B}"/>
    <dgm:cxn modelId="{FB8AC763-28E8-458D-96A5-CFFDB3C966CC}" srcId="{E3D02BD7-81D0-498F-8A98-20F0A4ABADC5}" destId="{32B177F2-8559-4D65-A6B7-9C4453916547}" srcOrd="7" destOrd="0" parTransId="{019B2737-5DA8-4C3D-8BD0-4F9F0DEC29FD}" sibTransId="{F76D67C1-658C-441B-A97E-36902411736A}"/>
    <dgm:cxn modelId="{5F0E0E4B-27E3-4182-BBA5-3D48651B4B02}" type="presOf" srcId="{E3D02BD7-81D0-498F-8A98-20F0A4ABADC5}" destId="{2737134F-3CA7-4989-AE6F-881AE2DD348B}" srcOrd="0" destOrd="0" presId="urn:microsoft.com/office/officeart/2005/8/layout/process4"/>
    <dgm:cxn modelId="{86808B6D-720E-4C33-AA4B-213C0D06626B}" type="presOf" srcId="{EFA5A964-38BB-42B0-9747-BC760A7548C9}" destId="{5EAFC5DF-D021-4837-A2A5-D81D738E2860}" srcOrd="0" destOrd="0" presId="urn:microsoft.com/office/officeart/2005/8/layout/process4"/>
    <dgm:cxn modelId="{F1AC1F4F-98DE-4CC4-B192-C366D79DDC04}" srcId="{E3D02BD7-81D0-498F-8A98-20F0A4ABADC5}" destId="{818D9DA2-CD0F-4DBB-AAB9-5F04E0F785DB}" srcOrd="10" destOrd="0" parTransId="{BD6FEFA3-3998-4822-882F-5F2C668D6FF6}" sibTransId="{72F58538-17FB-4390-A9CA-B9818CB50FDB}"/>
    <dgm:cxn modelId="{2118C554-A0F1-4339-9A29-D126B1286D54}" type="presOf" srcId="{1F5D478B-83C2-4CC4-A4A4-F677E62B92CD}" destId="{B09C4D60-8C9F-4C0E-8C0A-6854BE8DC650}" srcOrd="0" destOrd="0" presId="urn:microsoft.com/office/officeart/2005/8/layout/process4"/>
    <dgm:cxn modelId="{FCDE9875-A16E-4AEE-8791-F6497A74560B}" type="presOf" srcId="{A3ECF008-A355-4B7B-B4F1-7B19881DB224}" destId="{46F03717-04CF-4B5F-BAE4-67191D81823C}" srcOrd="0" destOrd="0" presId="urn:microsoft.com/office/officeart/2005/8/layout/process4"/>
    <dgm:cxn modelId="{35444F78-1461-4827-9D90-415599EED68D}" type="presOf" srcId="{8B82814F-447B-429E-ACD5-F7ABA15247AF}" destId="{5BC6F226-94D4-4CB2-92BE-A3CF97DC9084}" srcOrd="0" destOrd="0" presId="urn:microsoft.com/office/officeart/2005/8/layout/process4"/>
    <dgm:cxn modelId="{F08B3584-FDCA-439D-BA43-794453882B12}" srcId="{E3D02BD7-81D0-498F-8A98-20F0A4ABADC5}" destId="{30309E2C-08CA-4485-B9A4-D29838D5EC90}" srcOrd="5" destOrd="0" parTransId="{13C41BF8-DB4C-4954-93A8-74D90CEE38FB}" sibTransId="{E51EA88B-0D79-4B6B-B40A-7AC621300926}"/>
    <dgm:cxn modelId="{8FB69A86-4C40-4954-A42C-3387B9E739F8}" type="presOf" srcId="{30309E2C-08CA-4485-B9A4-D29838D5EC90}" destId="{71B98421-BCF2-4559-8641-D28311D2F9D4}" srcOrd="0" destOrd="0" presId="urn:microsoft.com/office/officeart/2005/8/layout/process4"/>
    <dgm:cxn modelId="{1A66EE88-1D3C-4E26-8621-5E293C9F50C8}" type="presOf" srcId="{949B4EA2-17CD-4D0D-A7D2-B3F6D3001A07}" destId="{998B8855-17D4-47EF-8B2A-61074E650378}" srcOrd="0" destOrd="0" presId="urn:microsoft.com/office/officeart/2005/8/layout/process4"/>
    <dgm:cxn modelId="{CA4145AC-2CE0-41F6-A43E-96303B8CFEB9}" type="presOf" srcId="{818D9DA2-CD0F-4DBB-AAB9-5F04E0F785DB}" destId="{1E3DFC60-3E75-4D8F-8494-3FAC1F6E798A}" srcOrd="0" destOrd="0" presId="urn:microsoft.com/office/officeart/2005/8/layout/process4"/>
    <dgm:cxn modelId="{D34452AC-1C6A-4441-9BC8-B34537CB83FE}" type="presOf" srcId="{F24CB6B2-01F9-4559-9D14-076B2D4894CA}" destId="{0A215BA6-D5FB-4261-BCEA-2B87F489EE3E}" srcOrd="0" destOrd="0" presId="urn:microsoft.com/office/officeart/2005/8/layout/process4"/>
    <dgm:cxn modelId="{AA09D4B5-5375-4522-8568-3CAB9453A4D6}" srcId="{E3D02BD7-81D0-498F-8A98-20F0A4ABADC5}" destId="{949B4EA2-17CD-4D0D-A7D2-B3F6D3001A07}" srcOrd="11" destOrd="0" parTransId="{6176BC67-B8E3-4892-90EE-DD92C910102E}" sibTransId="{BD5319BA-87EE-4745-B418-75D7DB479D57}"/>
    <dgm:cxn modelId="{FC375BC6-988C-46BF-9E71-F94262F5BFB5}" type="presOf" srcId="{B8C0556D-4D7E-46DE-9097-563237B80400}" destId="{1257EB68-7184-4C00-9F28-56B9E46EC8FC}" srcOrd="0" destOrd="0" presId="urn:microsoft.com/office/officeart/2005/8/layout/process4"/>
    <dgm:cxn modelId="{B2F167C7-887E-49D8-8241-DDB244994FC1}" type="presOf" srcId="{8AFCF93E-D431-4F7D-B545-800FF3B32DC4}" destId="{1003D472-A605-4FAD-BFE6-217CB85DBEEA}" srcOrd="0" destOrd="0" presId="urn:microsoft.com/office/officeart/2005/8/layout/process4"/>
    <dgm:cxn modelId="{62F3C3C7-E257-452A-91CB-F6FDC6ABB8E5}" srcId="{E3D02BD7-81D0-498F-8A98-20F0A4ABADC5}" destId="{A3ECF008-A355-4B7B-B4F1-7B19881DB224}" srcOrd="8" destOrd="0" parTransId="{F8C63B08-4FAB-4817-9C5C-25EF22C78DA0}" sibTransId="{52DB54E0-E530-4767-A2CB-7FEC8F8C7294}"/>
    <dgm:cxn modelId="{8FCA74E5-43A7-4B86-BD1B-14204EBE46B8}" type="presOf" srcId="{AF19D224-8919-449A-ACC8-FF410BF22368}" destId="{542D636D-C0B7-4F01-8C91-A4626D10E4A7}" srcOrd="0" destOrd="0" presId="urn:microsoft.com/office/officeart/2005/8/layout/process4"/>
    <dgm:cxn modelId="{54395CEB-F86F-4481-B727-1FC3369E56BC}" srcId="{E3D02BD7-81D0-498F-8A98-20F0A4ABADC5}" destId="{1F5D478B-83C2-4CC4-A4A4-F677E62B92CD}" srcOrd="6" destOrd="0" parTransId="{85076270-C6B1-4EA6-A601-148DDB9AB568}" sibTransId="{63CE9AAC-8139-4193-9FB2-E9A9EAD9A849}"/>
    <dgm:cxn modelId="{7356F8F7-A4D6-43F8-A7CB-4A6B8EB35DF5}" type="presParOf" srcId="{2737134F-3CA7-4989-AE6F-881AE2DD348B}" destId="{6FD1C8BD-142D-4F59-B2B7-11DB7CAE4850}" srcOrd="0" destOrd="0" presId="urn:microsoft.com/office/officeart/2005/8/layout/process4"/>
    <dgm:cxn modelId="{DFE219EC-D4F7-4389-8E4A-1EB286870EAD}" type="presParOf" srcId="{6FD1C8BD-142D-4F59-B2B7-11DB7CAE4850}" destId="{9F75819E-C020-478F-9D69-07D58659B2C3}" srcOrd="0" destOrd="0" presId="urn:microsoft.com/office/officeart/2005/8/layout/process4"/>
    <dgm:cxn modelId="{AAC7F3B9-B37F-4EF5-8E31-C3BF43C00053}" type="presParOf" srcId="{2737134F-3CA7-4989-AE6F-881AE2DD348B}" destId="{D71906A7-D92C-4ACC-A19D-619F4F2EDB79}" srcOrd="1" destOrd="0" presId="urn:microsoft.com/office/officeart/2005/8/layout/process4"/>
    <dgm:cxn modelId="{B11F4C92-DCB6-4BE6-8DA1-FF7FBAF4DD98}" type="presParOf" srcId="{2737134F-3CA7-4989-AE6F-881AE2DD348B}" destId="{EBBFF21C-18EB-4E46-8DCE-DBCFE4F1FFB3}" srcOrd="2" destOrd="0" presId="urn:microsoft.com/office/officeart/2005/8/layout/process4"/>
    <dgm:cxn modelId="{0F2FD076-66AB-455D-8DE6-E28F61E05DE4}" type="presParOf" srcId="{EBBFF21C-18EB-4E46-8DCE-DBCFE4F1FFB3}" destId="{998B8855-17D4-47EF-8B2A-61074E650378}" srcOrd="0" destOrd="0" presId="urn:microsoft.com/office/officeart/2005/8/layout/process4"/>
    <dgm:cxn modelId="{166EA64E-58A7-4DE2-9405-7EA7E39CA022}" type="presParOf" srcId="{2737134F-3CA7-4989-AE6F-881AE2DD348B}" destId="{46C6FEDA-EF65-463B-8E33-2E806A9D6180}" srcOrd="3" destOrd="0" presId="urn:microsoft.com/office/officeart/2005/8/layout/process4"/>
    <dgm:cxn modelId="{B84ABFC5-E01C-432F-820C-0C4C2CFF253C}" type="presParOf" srcId="{2737134F-3CA7-4989-AE6F-881AE2DD348B}" destId="{AB68EC7A-8290-442F-AA34-84625B5AF7FD}" srcOrd="4" destOrd="0" presId="urn:microsoft.com/office/officeart/2005/8/layout/process4"/>
    <dgm:cxn modelId="{866DC54B-D1FB-4B8A-892D-7CB27D69E91C}" type="presParOf" srcId="{AB68EC7A-8290-442F-AA34-84625B5AF7FD}" destId="{1E3DFC60-3E75-4D8F-8494-3FAC1F6E798A}" srcOrd="0" destOrd="0" presId="urn:microsoft.com/office/officeart/2005/8/layout/process4"/>
    <dgm:cxn modelId="{4C6CE23E-E031-4B75-BDE2-FEF03B91D9FB}" type="presParOf" srcId="{2737134F-3CA7-4989-AE6F-881AE2DD348B}" destId="{5251AFB5-C61A-4197-AE14-9F940D44755A}" srcOrd="5" destOrd="0" presId="urn:microsoft.com/office/officeart/2005/8/layout/process4"/>
    <dgm:cxn modelId="{EB09A612-ADB0-4C22-9608-967ABF1576F9}" type="presParOf" srcId="{2737134F-3CA7-4989-AE6F-881AE2DD348B}" destId="{5B0CC9C6-B94D-4027-82C4-2B03E0D8720F}" srcOrd="6" destOrd="0" presId="urn:microsoft.com/office/officeart/2005/8/layout/process4"/>
    <dgm:cxn modelId="{7B5B85B0-FF36-43D2-AA66-20820EF18B58}" type="presParOf" srcId="{5B0CC9C6-B94D-4027-82C4-2B03E0D8720F}" destId="{5EAFC5DF-D021-4837-A2A5-D81D738E2860}" srcOrd="0" destOrd="0" presId="urn:microsoft.com/office/officeart/2005/8/layout/process4"/>
    <dgm:cxn modelId="{A7A220BC-95E0-40C1-8F83-8377CAEF3AE0}" type="presParOf" srcId="{2737134F-3CA7-4989-AE6F-881AE2DD348B}" destId="{DEF0F4D4-5E41-4627-A761-6A2B9E9DE4E9}" srcOrd="7" destOrd="0" presId="urn:microsoft.com/office/officeart/2005/8/layout/process4"/>
    <dgm:cxn modelId="{71320EB5-29EB-40A2-9691-9ADC0134D954}" type="presParOf" srcId="{2737134F-3CA7-4989-AE6F-881AE2DD348B}" destId="{3C87AEC5-87CF-4ADF-8C40-C5D9FF47E7F6}" srcOrd="8" destOrd="0" presId="urn:microsoft.com/office/officeart/2005/8/layout/process4"/>
    <dgm:cxn modelId="{3247E03E-E466-4247-A31D-795AEA082F48}" type="presParOf" srcId="{3C87AEC5-87CF-4ADF-8C40-C5D9FF47E7F6}" destId="{46F03717-04CF-4B5F-BAE4-67191D81823C}" srcOrd="0" destOrd="0" presId="urn:microsoft.com/office/officeart/2005/8/layout/process4"/>
    <dgm:cxn modelId="{85A75250-9BA5-4CD1-891A-73829D3B5C3C}" type="presParOf" srcId="{2737134F-3CA7-4989-AE6F-881AE2DD348B}" destId="{0EBD2BCC-B974-4275-A477-9A771B0F4B3C}" srcOrd="9" destOrd="0" presId="urn:microsoft.com/office/officeart/2005/8/layout/process4"/>
    <dgm:cxn modelId="{22C7DF2F-2D13-4922-8DE7-304E71623E0C}" type="presParOf" srcId="{2737134F-3CA7-4989-AE6F-881AE2DD348B}" destId="{92392180-1C62-4BBC-9799-6864CD911562}" srcOrd="10" destOrd="0" presId="urn:microsoft.com/office/officeart/2005/8/layout/process4"/>
    <dgm:cxn modelId="{F57AEC36-D5E5-44E9-9A6C-6F2B3790A8A4}" type="presParOf" srcId="{92392180-1C62-4BBC-9799-6864CD911562}" destId="{97F7E1DC-AFC8-47A8-A950-F9C2DA943576}" srcOrd="0" destOrd="0" presId="urn:microsoft.com/office/officeart/2005/8/layout/process4"/>
    <dgm:cxn modelId="{AF277F55-A90F-4910-96C1-1011814C27FE}" type="presParOf" srcId="{2737134F-3CA7-4989-AE6F-881AE2DD348B}" destId="{6C0B7ADB-3F65-47F1-8AC1-0AC9AE617EF2}" srcOrd="11" destOrd="0" presId="urn:microsoft.com/office/officeart/2005/8/layout/process4"/>
    <dgm:cxn modelId="{49912D5D-0408-45DB-824E-597F0EC8DFE2}" type="presParOf" srcId="{2737134F-3CA7-4989-AE6F-881AE2DD348B}" destId="{2C6A5764-2054-4FEA-95AB-96BFF739475F}" srcOrd="12" destOrd="0" presId="urn:microsoft.com/office/officeart/2005/8/layout/process4"/>
    <dgm:cxn modelId="{A0FCC001-C875-40A8-8DC3-D32469BBFCC9}" type="presParOf" srcId="{2C6A5764-2054-4FEA-95AB-96BFF739475F}" destId="{B09C4D60-8C9F-4C0E-8C0A-6854BE8DC650}" srcOrd="0" destOrd="0" presId="urn:microsoft.com/office/officeart/2005/8/layout/process4"/>
    <dgm:cxn modelId="{AEE9C632-4AFB-4DCF-9DF0-A3E547EA332E}" type="presParOf" srcId="{2737134F-3CA7-4989-AE6F-881AE2DD348B}" destId="{AA8D9B6E-EC5E-43B0-90FF-C375F86A3C2A}" srcOrd="13" destOrd="0" presId="urn:microsoft.com/office/officeart/2005/8/layout/process4"/>
    <dgm:cxn modelId="{5144AADD-FD0A-4545-A99F-5EE54F65E329}" type="presParOf" srcId="{2737134F-3CA7-4989-AE6F-881AE2DD348B}" destId="{F17F6B30-789F-4B4D-86C7-020763E1215C}" srcOrd="14" destOrd="0" presId="urn:microsoft.com/office/officeart/2005/8/layout/process4"/>
    <dgm:cxn modelId="{C66276F8-E92A-42B5-8826-AEF9F7EC5849}" type="presParOf" srcId="{F17F6B30-789F-4B4D-86C7-020763E1215C}" destId="{71B98421-BCF2-4559-8641-D28311D2F9D4}" srcOrd="0" destOrd="0" presId="urn:microsoft.com/office/officeart/2005/8/layout/process4"/>
    <dgm:cxn modelId="{01A05761-E729-41E1-950B-8D133B3D7E2A}" type="presParOf" srcId="{2737134F-3CA7-4989-AE6F-881AE2DD348B}" destId="{EAFDBE9D-5424-43AF-816F-827A5EFBC027}" srcOrd="15" destOrd="0" presId="urn:microsoft.com/office/officeart/2005/8/layout/process4"/>
    <dgm:cxn modelId="{F4314724-9A14-4AA1-9E17-39D899191E55}" type="presParOf" srcId="{2737134F-3CA7-4989-AE6F-881AE2DD348B}" destId="{F31410BB-534B-4EB8-B5F5-5E04B502519E}" srcOrd="16" destOrd="0" presId="urn:microsoft.com/office/officeart/2005/8/layout/process4"/>
    <dgm:cxn modelId="{7DDCC315-3EDB-42B5-B3B4-7D104C982BD6}" type="presParOf" srcId="{F31410BB-534B-4EB8-B5F5-5E04B502519E}" destId="{0A215BA6-D5FB-4261-BCEA-2B87F489EE3E}" srcOrd="0" destOrd="0" presId="urn:microsoft.com/office/officeart/2005/8/layout/process4"/>
    <dgm:cxn modelId="{2C944B9B-1F0B-46D6-9939-2118C3696906}" type="presParOf" srcId="{2737134F-3CA7-4989-AE6F-881AE2DD348B}" destId="{D636CA71-FF16-45CC-BD2D-C4714AD6A76B}" srcOrd="17" destOrd="0" presId="urn:microsoft.com/office/officeart/2005/8/layout/process4"/>
    <dgm:cxn modelId="{47059B8D-71A1-4601-9160-0C90E1A89780}" type="presParOf" srcId="{2737134F-3CA7-4989-AE6F-881AE2DD348B}" destId="{689A8CDF-0D5F-4BA1-80CA-EE63A6663542}" srcOrd="18" destOrd="0" presId="urn:microsoft.com/office/officeart/2005/8/layout/process4"/>
    <dgm:cxn modelId="{A40D9942-B9C8-4530-B87D-CB06AB856090}" type="presParOf" srcId="{689A8CDF-0D5F-4BA1-80CA-EE63A6663542}" destId="{542D636D-C0B7-4F01-8C91-A4626D10E4A7}" srcOrd="0" destOrd="0" presId="urn:microsoft.com/office/officeart/2005/8/layout/process4"/>
    <dgm:cxn modelId="{F1006DFA-99BE-4C44-B0C3-0E0CEF27BE43}" type="presParOf" srcId="{2737134F-3CA7-4989-AE6F-881AE2DD348B}" destId="{42E458BD-464F-426C-9FD3-118985579697}" srcOrd="19" destOrd="0" presId="urn:microsoft.com/office/officeart/2005/8/layout/process4"/>
    <dgm:cxn modelId="{C95BB3A2-5148-4250-816F-49C2A334B019}" type="presParOf" srcId="{2737134F-3CA7-4989-AE6F-881AE2DD348B}" destId="{FDA1CBEB-B3AA-422B-8787-0A9B0F41FAFE}" srcOrd="20" destOrd="0" presId="urn:microsoft.com/office/officeart/2005/8/layout/process4"/>
    <dgm:cxn modelId="{8100C2B2-FC6B-4070-94C9-B63AF2A26581}" type="presParOf" srcId="{FDA1CBEB-B3AA-422B-8787-0A9B0F41FAFE}" destId="{5BC6F226-94D4-4CB2-92BE-A3CF97DC9084}" srcOrd="0" destOrd="0" presId="urn:microsoft.com/office/officeart/2005/8/layout/process4"/>
    <dgm:cxn modelId="{8716B0D9-6A75-4BAD-A640-EF65203CECB0}" type="presParOf" srcId="{2737134F-3CA7-4989-AE6F-881AE2DD348B}" destId="{1622BD69-BCE5-4CAC-8D49-3BF43BD9C091}" srcOrd="21" destOrd="0" presId="urn:microsoft.com/office/officeart/2005/8/layout/process4"/>
    <dgm:cxn modelId="{B6B67879-7FB3-478D-94F0-16752C963CE5}" type="presParOf" srcId="{2737134F-3CA7-4989-AE6F-881AE2DD348B}" destId="{995C1453-D0FA-4826-B585-EFAFF923F554}" srcOrd="22" destOrd="0" presId="urn:microsoft.com/office/officeart/2005/8/layout/process4"/>
    <dgm:cxn modelId="{08008035-5DDD-4F94-ABF0-BB4C5317B7D2}" type="presParOf" srcId="{995C1453-D0FA-4826-B585-EFAFF923F554}" destId="{1257EB68-7184-4C00-9F28-56B9E46EC8FC}" srcOrd="0" destOrd="0" presId="urn:microsoft.com/office/officeart/2005/8/layout/process4"/>
    <dgm:cxn modelId="{463AAE70-1716-475C-B8A3-200047FD2AB8}" type="presParOf" srcId="{2737134F-3CA7-4989-AE6F-881AE2DD348B}" destId="{5EFE9E4B-BFA0-4138-805A-7DBEB5E565A1}" srcOrd="23" destOrd="0" presId="urn:microsoft.com/office/officeart/2005/8/layout/process4"/>
    <dgm:cxn modelId="{B1097C3A-1BC0-4FDD-A598-60826CA31C1D}" type="presParOf" srcId="{2737134F-3CA7-4989-AE6F-881AE2DD348B}" destId="{96FB5096-8556-4BDA-8051-A45DF936E766}" srcOrd="24" destOrd="0" presId="urn:microsoft.com/office/officeart/2005/8/layout/process4"/>
    <dgm:cxn modelId="{5468F271-52E7-496E-A049-7E0156CC8BEF}" type="presParOf" srcId="{96FB5096-8556-4BDA-8051-A45DF936E766}" destId="{1003D472-A605-4FAD-BFE6-217CB85DBEE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D02BD7-81D0-498F-8A98-20F0A4ABADC5}" type="doc">
      <dgm:prSet loTypeId="urn:microsoft.com/office/officeart/2005/8/layout/process4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FCF93E-D431-4F7D-B545-800FF3B32DC4}">
      <dgm:prSet/>
      <dgm:spPr/>
      <dgm:t>
        <a:bodyPr/>
        <a:lstStyle/>
        <a:p>
          <a:r>
            <a:rPr lang="en-US" dirty="0" err="1"/>
            <a:t>Curso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uso</a:t>
          </a:r>
          <a:r>
            <a:rPr lang="en-US" dirty="0"/>
            <a:t> de </a:t>
          </a:r>
          <a:r>
            <a:rPr lang="en-US" dirty="0" err="1"/>
            <a:t>arma</a:t>
          </a:r>
          <a:r>
            <a:rPr lang="en-US" dirty="0"/>
            <a:t> de </a:t>
          </a:r>
          <a:r>
            <a:rPr lang="en-US" dirty="0" err="1"/>
            <a:t>reglamento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Polígono</a:t>
          </a:r>
          <a:r>
            <a:rPr lang="en-US" dirty="0"/>
            <a:t> La </a:t>
          </a:r>
          <a:r>
            <a:rPr lang="en-US" dirty="0" err="1"/>
            <a:t>Reforma</a:t>
          </a:r>
          <a:endParaRPr lang="en-US" dirty="0"/>
        </a:p>
      </dgm:t>
    </dgm:pt>
    <dgm:pt modelId="{DB56AD5B-E4F2-4982-8864-12E03BA71C3D}" type="parTrans" cxnId="{55B5905B-0791-4463-814D-3721ED57400F}">
      <dgm:prSet/>
      <dgm:spPr/>
      <dgm:t>
        <a:bodyPr/>
        <a:lstStyle/>
        <a:p>
          <a:endParaRPr lang="en-US"/>
        </a:p>
      </dgm:t>
    </dgm:pt>
    <dgm:pt modelId="{D9C3C2A9-83B4-467B-BBD8-0E41DB202D6B}" type="sibTrans" cxnId="{55B5905B-0791-4463-814D-3721ED57400F}">
      <dgm:prSet/>
      <dgm:spPr/>
      <dgm:t>
        <a:bodyPr/>
        <a:lstStyle/>
        <a:p>
          <a:endParaRPr lang="en-US"/>
        </a:p>
      </dgm:t>
    </dgm:pt>
    <dgm:pt modelId="{B8C0556D-4D7E-46DE-9097-563237B80400}">
      <dgm:prSet/>
      <dgm:spPr/>
      <dgm:t>
        <a:bodyPr/>
        <a:lstStyle/>
        <a:p>
          <a:r>
            <a:rPr lang="en-US" dirty="0" err="1"/>
            <a:t>Curso</a:t>
          </a:r>
          <a:r>
            <a:rPr lang="en-US" dirty="0"/>
            <a:t> de </a:t>
          </a:r>
          <a:r>
            <a:rPr lang="en-US" dirty="0" err="1"/>
            <a:t>inteligencia</a:t>
          </a:r>
          <a:r>
            <a:rPr lang="en-US" dirty="0"/>
            <a:t> </a:t>
          </a:r>
          <a:r>
            <a:rPr lang="en-US" dirty="0" err="1"/>
            <a:t>policial</a:t>
          </a:r>
          <a:r>
            <a:rPr lang="en-US" dirty="0"/>
            <a:t> con la Policía Nacional de Colombia</a:t>
          </a:r>
        </a:p>
      </dgm:t>
    </dgm:pt>
    <dgm:pt modelId="{54AE5F91-8B2D-4A24-8A21-45D22E312621}" type="parTrans" cxnId="{62B0B414-1773-48C0-BC79-7B71E88BE340}">
      <dgm:prSet/>
      <dgm:spPr/>
      <dgm:t>
        <a:bodyPr/>
        <a:lstStyle/>
        <a:p>
          <a:endParaRPr lang="en-US"/>
        </a:p>
      </dgm:t>
    </dgm:pt>
    <dgm:pt modelId="{12B19FC2-009D-445F-946F-E4D1283601A0}" type="sibTrans" cxnId="{62B0B414-1773-48C0-BC79-7B71E88BE340}">
      <dgm:prSet/>
      <dgm:spPr/>
      <dgm:t>
        <a:bodyPr/>
        <a:lstStyle/>
        <a:p>
          <a:endParaRPr lang="en-US"/>
        </a:p>
      </dgm:t>
    </dgm:pt>
    <dgm:pt modelId="{8B82814F-447B-429E-ACD5-F7ABA15247AF}">
      <dgm:prSet/>
      <dgm:spPr/>
      <dgm:t>
        <a:bodyPr/>
        <a:lstStyle/>
        <a:p>
          <a:r>
            <a:rPr lang="es-ES_tradnl" dirty="0"/>
            <a:t>Tres prácticas en polígono de tiro.</a:t>
          </a:r>
          <a:endParaRPr lang="en-US" dirty="0"/>
        </a:p>
      </dgm:t>
    </dgm:pt>
    <dgm:pt modelId="{972754D0-2818-47CC-92AA-80DB6D713BC8}" type="parTrans" cxnId="{06DFFB1A-298E-4CCC-B508-3039DCE19574}">
      <dgm:prSet/>
      <dgm:spPr/>
      <dgm:t>
        <a:bodyPr/>
        <a:lstStyle/>
        <a:p>
          <a:endParaRPr lang="en-US"/>
        </a:p>
      </dgm:t>
    </dgm:pt>
    <dgm:pt modelId="{0FA79169-31F0-41D3-94A4-59443AAE831F}" type="sibTrans" cxnId="{06DFFB1A-298E-4CCC-B508-3039DCE19574}">
      <dgm:prSet/>
      <dgm:spPr/>
      <dgm:t>
        <a:bodyPr/>
        <a:lstStyle/>
        <a:p>
          <a:endParaRPr lang="en-US"/>
        </a:p>
      </dgm:t>
    </dgm:pt>
    <dgm:pt modelId="{AF19D224-8919-449A-ACC8-FF410BF22368}">
      <dgm:prSet/>
      <dgm:spPr/>
      <dgm:t>
        <a:bodyPr/>
        <a:lstStyle/>
        <a:p>
          <a:r>
            <a:rPr lang="en-US" dirty="0" err="1"/>
            <a:t>Participación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Congreso</a:t>
          </a:r>
          <a:r>
            <a:rPr lang="en-US" dirty="0"/>
            <a:t> Walk 21 </a:t>
          </a:r>
          <a:r>
            <a:rPr lang="en-US" dirty="0" err="1"/>
            <a:t>en</a:t>
          </a:r>
          <a:r>
            <a:rPr lang="en-US" dirty="0"/>
            <a:t> Bogotá, Colombia.</a:t>
          </a:r>
        </a:p>
      </dgm:t>
    </dgm:pt>
    <dgm:pt modelId="{383882BE-5025-4191-83D1-B0DE37845F3D}" type="parTrans" cxnId="{73487800-25AA-49E9-8707-2BA58CFDBBA4}">
      <dgm:prSet/>
      <dgm:spPr/>
      <dgm:t>
        <a:bodyPr/>
        <a:lstStyle/>
        <a:p>
          <a:endParaRPr lang="en-US"/>
        </a:p>
      </dgm:t>
    </dgm:pt>
    <dgm:pt modelId="{91299E8C-CF33-45A4-B293-F26049BAFAF7}" type="sibTrans" cxnId="{73487800-25AA-49E9-8707-2BA58CFDBBA4}">
      <dgm:prSet/>
      <dgm:spPr/>
      <dgm:t>
        <a:bodyPr/>
        <a:lstStyle/>
        <a:p>
          <a:endParaRPr lang="en-US"/>
        </a:p>
      </dgm:t>
    </dgm:pt>
    <dgm:pt modelId="{F24CB6B2-01F9-4559-9D14-076B2D4894CA}">
      <dgm:prSet/>
      <dgm:spPr/>
      <dgm:t>
        <a:bodyPr/>
        <a:lstStyle/>
        <a:p>
          <a:endParaRPr lang="en-US" dirty="0"/>
        </a:p>
      </dgm:t>
    </dgm:pt>
    <dgm:pt modelId="{899DBCB1-8EA3-4210-80BB-C33BBA71F3EC}" type="parTrans" cxnId="{F877AB29-FEA3-4C90-9232-75A5B806195B}">
      <dgm:prSet/>
      <dgm:spPr/>
      <dgm:t>
        <a:bodyPr/>
        <a:lstStyle/>
        <a:p>
          <a:endParaRPr lang="en-US"/>
        </a:p>
      </dgm:t>
    </dgm:pt>
    <dgm:pt modelId="{4C4AA559-4563-4A52-8CDC-242CA8E68FE4}" type="sibTrans" cxnId="{F877AB29-FEA3-4C90-9232-75A5B806195B}">
      <dgm:prSet/>
      <dgm:spPr/>
      <dgm:t>
        <a:bodyPr/>
        <a:lstStyle/>
        <a:p>
          <a:endParaRPr lang="en-US"/>
        </a:p>
      </dgm:t>
    </dgm:pt>
    <dgm:pt modelId="{2737134F-3CA7-4989-AE6F-881AE2DD348B}" type="pres">
      <dgm:prSet presAssocID="{E3D02BD7-81D0-498F-8A98-20F0A4ABADC5}" presName="Name0" presStyleCnt="0">
        <dgm:presLayoutVars>
          <dgm:dir/>
          <dgm:animLvl val="lvl"/>
          <dgm:resizeHandles val="exact"/>
        </dgm:presLayoutVars>
      </dgm:prSet>
      <dgm:spPr/>
    </dgm:pt>
    <dgm:pt modelId="{D4DDF7A2-D08A-4417-B6CF-3715DD298656}" type="pres">
      <dgm:prSet presAssocID="{F24CB6B2-01F9-4559-9D14-076B2D4894CA}" presName="boxAndChildren" presStyleCnt="0"/>
      <dgm:spPr/>
    </dgm:pt>
    <dgm:pt modelId="{A3BF0A56-142B-4445-B4D8-AAAD921D795D}" type="pres">
      <dgm:prSet presAssocID="{F24CB6B2-01F9-4559-9D14-076B2D4894CA}" presName="parentTextBox" presStyleLbl="node1" presStyleIdx="0" presStyleCnt="5"/>
      <dgm:spPr/>
    </dgm:pt>
    <dgm:pt modelId="{D636CA71-FF16-45CC-BD2D-C4714AD6A76B}" type="pres">
      <dgm:prSet presAssocID="{91299E8C-CF33-45A4-B293-F26049BAFAF7}" presName="sp" presStyleCnt="0"/>
      <dgm:spPr/>
    </dgm:pt>
    <dgm:pt modelId="{689A8CDF-0D5F-4BA1-80CA-EE63A6663542}" type="pres">
      <dgm:prSet presAssocID="{AF19D224-8919-449A-ACC8-FF410BF22368}" presName="arrowAndChildren" presStyleCnt="0"/>
      <dgm:spPr/>
    </dgm:pt>
    <dgm:pt modelId="{542D636D-C0B7-4F01-8C91-A4626D10E4A7}" type="pres">
      <dgm:prSet presAssocID="{AF19D224-8919-449A-ACC8-FF410BF22368}" presName="parentTextArrow" presStyleLbl="node1" presStyleIdx="1" presStyleCnt="5"/>
      <dgm:spPr/>
    </dgm:pt>
    <dgm:pt modelId="{42E458BD-464F-426C-9FD3-118985579697}" type="pres">
      <dgm:prSet presAssocID="{0FA79169-31F0-41D3-94A4-59443AAE831F}" presName="sp" presStyleCnt="0"/>
      <dgm:spPr/>
    </dgm:pt>
    <dgm:pt modelId="{FDA1CBEB-B3AA-422B-8787-0A9B0F41FAFE}" type="pres">
      <dgm:prSet presAssocID="{8B82814F-447B-429E-ACD5-F7ABA15247AF}" presName="arrowAndChildren" presStyleCnt="0"/>
      <dgm:spPr/>
    </dgm:pt>
    <dgm:pt modelId="{5BC6F226-94D4-4CB2-92BE-A3CF97DC9084}" type="pres">
      <dgm:prSet presAssocID="{8B82814F-447B-429E-ACD5-F7ABA15247AF}" presName="parentTextArrow" presStyleLbl="node1" presStyleIdx="2" presStyleCnt="5"/>
      <dgm:spPr/>
    </dgm:pt>
    <dgm:pt modelId="{1622BD69-BCE5-4CAC-8D49-3BF43BD9C091}" type="pres">
      <dgm:prSet presAssocID="{12B19FC2-009D-445F-946F-E4D1283601A0}" presName="sp" presStyleCnt="0"/>
      <dgm:spPr/>
    </dgm:pt>
    <dgm:pt modelId="{995C1453-D0FA-4826-B585-EFAFF923F554}" type="pres">
      <dgm:prSet presAssocID="{B8C0556D-4D7E-46DE-9097-563237B80400}" presName="arrowAndChildren" presStyleCnt="0"/>
      <dgm:spPr/>
    </dgm:pt>
    <dgm:pt modelId="{1257EB68-7184-4C00-9F28-56B9E46EC8FC}" type="pres">
      <dgm:prSet presAssocID="{B8C0556D-4D7E-46DE-9097-563237B80400}" presName="parentTextArrow" presStyleLbl="node1" presStyleIdx="3" presStyleCnt="5"/>
      <dgm:spPr/>
    </dgm:pt>
    <dgm:pt modelId="{5EFE9E4B-BFA0-4138-805A-7DBEB5E565A1}" type="pres">
      <dgm:prSet presAssocID="{D9C3C2A9-83B4-467B-BBD8-0E41DB202D6B}" presName="sp" presStyleCnt="0"/>
      <dgm:spPr/>
    </dgm:pt>
    <dgm:pt modelId="{96FB5096-8556-4BDA-8051-A45DF936E766}" type="pres">
      <dgm:prSet presAssocID="{8AFCF93E-D431-4F7D-B545-800FF3B32DC4}" presName="arrowAndChildren" presStyleCnt="0"/>
      <dgm:spPr/>
    </dgm:pt>
    <dgm:pt modelId="{1003D472-A605-4FAD-BFE6-217CB85DBEEA}" type="pres">
      <dgm:prSet presAssocID="{8AFCF93E-D431-4F7D-B545-800FF3B32DC4}" presName="parentTextArrow" presStyleLbl="node1" presStyleIdx="4" presStyleCnt="5"/>
      <dgm:spPr/>
    </dgm:pt>
  </dgm:ptLst>
  <dgm:cxnLst>
    <dgm:cxn modelId="{73487800-25AA-49E9-8707-2BA58CFDBBA4}" srcId="{E3D02BD7-81D0-498F-8A98-20F0A4ABADC5}" destId="{AF19D224-8919-449A-ACC8-FF410BF22368}" srcOrd="3" destOrd="0" parTransId="{383882BE-5025-4191-83D1-B0DE37845F3D}" sibTransId="{91299E8C-CF33-45A4-B293-F26049BAFAF7}"/>
    <dgm:cxn modelId="{62B0B414-1773-48C0-BC79-7B71E88BE340}" srcId="{E3D02BD7-81D0-498F-8A98-20F0A4ABADC5}" destId="{B8C0556D-4D7E-46DE-9097-563237B80400}" srcOrd="1" destOrd="0" parTransId="{54AE5F91-8B2D-4A24-8A21-45D22E312621}" sibTransId="{12B19FC2-009D-445F-946F-E4D1283601A0}"/>
    <dgm:cxn modelId="{06DFFB1A-298E-4CCC-B508-3039DCE19574}" srcId="{E3D02BD7-81D0-498F-8A98-20F0A4ABADC5}" destId="{8B82814F-447B-429E-ACD5-F7ABA15247AF}" srcOrd="2" destOrd="0" parTransId="{972754D0-2818-47CC-92AA-80DB6D713BC8}" sibTransId="{0FA79169-31F0-41D3-94A4-59443AAE831F}"/>
    <dgm:cxn modelId="{F877AB29-FEA3-4C90-9232-75A5B806195B}" srcId="{E3D02BD7-81D0-498F-8A98-20F0A4ABADC5}" destId="{F24CB6B2-01F9-4559-9D14-076B2D4894CA}" srcOrd="4" destOrd="0" parTransId="{899DBCB1-8EA3-4210-80BB-C33BBA71F3EC}" sibTransId="{4C4AA559-4563-4A52-8CDC-242CA8E68FE4}"/>
    <dgm:cxn modelId="{55B5905B-0791-4463-814D-3721ED57400F}" srcId="{E3D02BD7-81D0-498F-8A98-20F0A4ABADC5}" destId="{8AFCF93E-D431-4F7D-B545-800FF3B32DC4}" srcOrd="0" destOrd="0" parTransId="{DB56AD5B-E4F2-4982-8864-12E03BA71C3D}" sibTransId="{D9C3C2A9-83B4-467B-BBD8-0E41DB202D6B}"/>
    <dgm:cxn modelId="{5F0E0E4B-27E3-4182-BBA5-3D48651B4B02}" type="presOf" srcId="{E3D02BD7-81D0-498F-8A98-20F0A4ABADC5}" destId="{2737134F-3CA7-4989-AE6F-881AE2DD348B}" srcOrd="0" destOrd="0" presId="urn:microsoft.com/office/officeart/2005/8/layout/process4"/>
    <dgm:cxn modelId="{9B1F3377-0DF5-41C6-8BDE-75E8E8151160}" type="presOf" srcId="{F24CB6B2-01F9-4559-9D14-076B2D4894CA}" destId="{A3BF0A56-142B-4445-B4D8-AAAD921D795D}" srcOrd="0" destOrd="0" presId="urn:microsoft.com/office/officeart/2005/8/layout/process4"/>
    <dgm:cxn modelId="{35444F78-1461-4827-9D90-415599EED68D}" type="presOf" srcId="{8B82814F-447B-429E-ACD5-F7ABA15247AF}" destId="{5BC6F226-94D4-4CB2-92BE-A3CF97DC9084}" srcOrd="0" destOrd="0" presId="urn:microsoft.com/office/officeart/2005/8/layout/process4"/>
    <dgm:cxn modelId="{FC375BC6-988C-46BF-9E71-F94262F5BFB5}" type="presOf" srcId="{B8C0556D-4D7E-46DE-9097-563237B80400}" destId="{1257EB68-7184-4C00-9F28-56B9E46EC8FC}" srcOrd="0" destOrd="0" presId="urn:microsoft.com/office/officeart/2005/8/layout/process4"/>
    <dgm:cxn modelId="{B2F167C7-887E-49D8-8241-DDB244994FC1}" type="presOf" srcId="{8AFCF93E-D431-4F7D-B545-800FF3B32DC4}" destId="{1003D472-A605-4FAD-BFE6-217CB85DBEEA}" srcOrd="0" destOrd="0" presId="urn:microsoft.com/office/officeart/2005/8/layout/process4"/>
    <dgm:cxn modelId="{8FCA74E5-43A7-4B86-BD1B-14204EBE46B8}" type="presOf" srcId="{AF19D224-8919-449A-ACC8-FF410BF22368}" destId="{542D636D-C0B7-4F01-8C91-A4626D10E4A7}" srcOrd="0" destOrd="0" presId="urn:microsoft.com/office/officeart/2005/8/layout/process4"/>
    <dgm:cxn modelId="{80D10EA9-0478-4101-A410-B8E4E508A72D}" type="presParOf" srcId="{2737134F-3CA7-4989-AE6F-881AE2DD348B}" destId="{D4DDF7A2-D08A-4417-B6CF-3715DD298656}" srcOrd="0" destOrd="0" presId="urn:microsoft.com/office/officeart/2005/8/layout/process4"/>
    <dgm:cxn modelId="{482E4ABF-E40D-4019-8C8D-0D6BFC99175C}" type="presParOf" srcId="{D4DDF7A2-D08A-4417-B6CF-3715DD298656}" destId="{A3BF0A56-142B-4445-B4D8-AAAD921D795D}" srcOrd="0" destOrd="0" presId="urn:microsoft.com/office/officeart/2005/8/layout/process4"/>
    <dgm:cxn modelId="{2C944B9B-1F0B-46D6-9939-2118C3696906}" type="presParOf" srcId="{2737134F-3CA7-4989-AE6F-881AE2DD348B}" destId="{D636CA71-FF16-45CC-BD2D-C4714AD6A76B}" srcOrd="1" destOrd="0" presId="urn:microsoft.com/office/officeart/2005/8/layout/process4"/>
    <dgm:cxn modelId="{47059B8D-71A1-4601-9160-0C90E1A89780}" type="presParOf" srcId="{2737134F-3CA7-4989-AE6F-881AE2DD348B}" destId="{689A8CDF-0D5F-4BA1-80CA-EE63A6663542}" srcOrd="2" destOrd="0" presId="urn:microsoft.com/office/officeart/2005/8/layout/process4"/>
    <dgm:cxn modelId="{A40D9942-B9C8-4530-B87D-CB06AB856090}" type="presParOf" srcId="{689A8CDF-0D5F-4BA1-80CA-EE63A6663542}" destId="{542D636D-C0B7-4F01-8C91-A4626D10E4A7}" srcOrd="0" destOrd="0" presId="urn:microsoft.com/office/officeart/2005/8/layout/process4"/>
    <dgm:cxn modelId="{F1006DFA-99BE-4C44-B0C3-0E0CEF27BE43}" type="presParOf" srcId="{2737134F-3CA7-4989-AE6F-881AE2DD348B}" destId="{42E458BD-464F-426C-9FD3-118985579697}" srcOrd="3" destOrd="0" presId="urn:microsoft.com/office/officeart/2005/8/layout/process4"/>
    <dgm:cxn modelId="{C95BB3A2-5148-4250-816F-49C2A334B019}" type="presParOf" srcId="{2737134F-3CA7-4989-AE6F-881AE2DD348B}" destId="{FDA1CBEB-B3AA-422B-8787-0A9B0F41FAFE}" srcOrd="4" destOrd="0" presId="urn:microsoft.com/office/officeart/2005/8/layout/process4"/>
    <dgm:cxn modelId="{8100C2B2-FC6B-4070-94C9-B63AF2A26581}" type="presParOf" srcId="{FDA1CBEB-B3AA-422B-8787-0A9B0F41FAFE}" destId="{5BC6F226-94D4-4CB2-92BE-A3CF97DC9084}" srcOrd="0" destOrd="0" presId="urn:microsoft.com/office/officeart/2005/8/layout/process4"/>
    <dgm:cxn modelId="{8716B0D9-6A75-4BAD-A640-EF65203CECB0}" type="presParOf" srcId="{2737134F-3CA7-4989-AE6F-881AE2DD348B}" destId="{1622BD69-BCE5-4CAC-8D49-3BF43BD9C091}" srcOrd="5" destOrd="0" presId="urn:microsoft.com/office/officeart/2005/8/layout/process4"/>
    <dgm:cxn modelId="{B6B67879-7FB3-478D-94F0-16752C963CE5}" type="presParOf" srcId="{2737134F-3CA7-4989-AE6F-881AE2DD348B}" destId="{995C1453-D0FA-4826-B585-EFAFF923F554}" srcOrd="6" destOrd="0" presId="urn:microsoft.com/office/officeart/2005/8/layout/process4"/>
    <dgm:cxn modelId="{08008035-5DDD-4F94-ABF0-BB4C5317B7D2}" type="presParOf" srcId="{995C1453-D0FA-4826-B585-EFAFF923F554}" destId="{1257EB68-7184-4C00-9F28-56B9E46EC8FC}" srcOrd="0" destOrd="0" presId="urn:microsoft.com/office/officeart/2005/8/layout/process4"/>
    <dgm:cxn modelId="{463AAE70-1716-475C-B8A3-200047FD2AB8}" type="presParOf" srcId="{2737134F-3CA7-4989-AE6F-881AE2DD348B}" destId="{5EFE9E4B-BFA0-4138-805A-7DBEB5E565A1}" srcOrd="7" destOrd="0" presId="urn:microsoft.com/office/officeart/2005/8/layout/process4"/>
    <dgm:cxn modelId="{B1097C3A-1BC0-4FDD-A598-60826CA31C1D}" type="presParOf" srcId="{2737134F-3CA7-4989-AE6F-881AE2DD348B}" destId="{96FB5096-8556-4BDA-8051-A45DF936E766}" srcOrd="8" destOrd="0" presId="urn:microsoft.com/office/officeart/2005/8/layout/process4"/>
    <dgm:cxn modelId="{5468F271-52E7-496E-A049-7E0156CC8BEF}" type="presParOf" srcId="{96FB5096-8556-4BDA-8051-A45DF936E766}" destId="{1003D472-A605-4FAD-BFE6-217CB85DBEE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D3B083-92D4-4710-8956-BAC3AF8CEE7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1A6824F-05B6-4365-8037-C7FD5DE2EBDD}">
      <dgm:prSet phldrT="[Texto]"/>
      <dgm:spPr/>
      <dgm:t>
        <a:bodyPr/>
        <a:lstStyle/>
        <a:p>
          <a:r>
            <a:rPr lang="es-ES" dirty="0"/>
            <a:t>Porcentaje de ejecución 74%</a:t>
          </a:r>
        </a:p>
      </dgm:t>
    </dgm:pt>
    <dgm:pt modelId="{63D2EE41-DD67-4474-9F25-6D4236AFFC64}" type="parTrans" cxnId="{1C57C4ED-3113-4A7A-96D1-188B6815F5D4}">
      <dgm:prSet/>
      <dgm:spPr/>
      <dgm:t>
        <a:bodyPr/>
        <a:lstStyle/>
        <a:p>
          <a:endParaRPr lang="es-ES"/>
        </a:p>
      </dgm:t>
    </dgm:pt>
    <dgm:pt modelId="{21163925-DCF8-4F3B-A1EF-C68A52C7902B}" type="sibTrans" cxnId="{1C57C4ED-3113-4A7A-96D1-188B6815F5D4}">
      <dgm:prSet/>
      <dgm:spPr/>
      <dgm:t>
        <a:bodyPr/>
        <a:lstStyle/>
        <a:p>
          <a:endParaRPr lang="es-ES"/>
        </a:p>
      </dgm:t>
    </dgm:pt>
    <dgm:pt modelId="{5638F6AB-312E-4F63-8499-8D0FC6218D6B}" type="pres">
      <dgm:prSet presAssocID="{CBD3B083-92D4-4710-8956-BAC3AF8CEE7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A6A4775-C771-46AE-BDF2-D6422B1B07C6}" type="pres">
      <dgm:prSet presAssocID="{31A6824F-05B6-4365-8037-C7FD5DE2EBDD}" presName="Accent1" presStyleCnt="0"/>
      <dgm:spPr/>
    </dgm:pt>
    <dgm:pt modelId="{248FF31A-FF8A-4ECF-9387-BAC1713F3442}" type="pres">
      <dgm:prSet presAssocID="{31A6824F-05B6-4365-8037-C7FD5DE2EBDD}" presName="Accent" presStyleLbl="node1" presStyleIdx="0" presStyleCnt="1"/>
      <dgm:spPr/>
    </dgm:pt>
    <dgm:pt modelId="{22091AAB-F86A-45B3-BDA0-741E217BC5E1}" type="pres">
      <dgm:prSet presAssocID="{31A6824F-05B6-4365-8037-C7FD5DE2EBDD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</dgm:pt>
  </dgm:ptLst>
  <dgm:cxnLst>
    <dgm:cxn modelId="{1637A606-F587-4CBB-A2F9-8165C302DE3D}" type="presOf" srcId="{31A6824F-05B6-4365-8037-C7FD5DE2EBDD}" destId="{22091AAB-F86A-45B3-BDA0-741E217BC5E1}" srcOrd="0" destOrd="0" presId="urn:microsoft.com/office/officeart/2009/layout/CircleArrowProcess"/>
    <dgm:cxn modelId="{6DCF155E-79EC-4D63-AB5A-65E2D09A15B2}" type="presOf" srcId="{CBD3B083-92D4-4710-8956-BAC3AF8CEE77}" destId="{5638F6AB-312E-4F63-8499-8D0FC6218D6B}" srcOrd="0" destOrd="0" presId="urn:microsoft.com/office/officeart/2009/layout/CircleArrowProcess"/>
    <dgm:cxn modelId="{1C57C4ED-3113-4A7A-96D1-188B6815F5D4}" srcId="{CBD3B083-92D4-4710-8956-BAC3AF8CEE77}" destId="{31A6824F-05B6-4365-8037-C7FD5DE2EBDD}" srcOrd="0" destOrd="0" parTransId="{63D2EE41-DD67-4474-9F25-6D4236AFFC64}" sibTransId="{21163925-DCF8-4F3B-A1EF-C68A52C7902B}"/>
    <dgm:cxn modelId="{1588ACCA-F2D0-4FC2-A754-8AAE20726F0C}" type="presParOf" srcId="{5638F6AB-312E-4F63-8499-8D0FC6218D6B}" destId="{7A6A4775-C771-46AE-BDF2-D6422B1B07C6}" srcOrd="0" destOrd="0" presId="urn:microsoft.com/office/officeart/2009/layout/CircleArrowProcess"/>
    <dgm:cxn modelId="{B9749CE0-D2A5-47C5-B101-F1B1A5DF21C0}" type="presParOf" srcId="{7A6A4775-C771-46AE-BDF2-D6422B1B07C6}" destId="{248FF31A-FF8A-4ECF-9387-BAC1713F3442}" srcOrd="0" destOrd="0" presId="urn:microsoft.com/office/officeart/2009/layout/CircleArrowProcess"/>
    <dgm:cxn modelId="{08A25DAD-B46D-49BF-9604-2DD070071336}" type="presParOf" srcId="{5638F6AB-312E-4F63-8499-8D0FC6218D6B}" destId="{22091AAB-F86A-45B3-BDA0-741E217BC5E1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FCCE0-D505-48EB-BD61-56DAA69C172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R"/>
        </a:p>
      </dgm:t>
    </dgm:pt>
    <dgm:pt modelId="{8D396F24-211E-44A3-8C49-92A485636E8F}">
      <dgm:prSet phldrT="[Texto]" custT="1"/>
      <dgm:spPr/>
      <dgm:t>
        <a:bodyPr/>
        <a:lstStyle/>
        <a:p>
          <a:r>
            <a:rPr lang="es-MX" sz="1200" b="1" dirty="0">
              <a:latin typeface="Century Gothic" panose="020B0502020202020204" pitchFamily="34" charset="0"/>
            </a:rPr>
            <a:t>Circular sin placas</a:t>
          </a:r>
          <a:endParaRPr lang="es-CR" sz="1200" b="1" dirty="0">
            <a:latin typeface="Century Gothic" panose="020B0502020202020204" pitchFamily="34" charset="0"/>
          </a:endParaRPr>
        </a:p>
      </dgm:t>
    </dgm:pt>
    <dgm:pt modelId="{65AEEA26-7077-46C3-8E84-358B94586AB7}" type="parTrans" cxnId="{35606D43-65E8-4BE3-87E7-439EB5CA369B}">
      <dgm:prSet/>
      <dgm:spPr/>
      <dgm:t>
        <a:bodyPr/>
        <a:lstStyle/>
        <a:p>
          <a:endParaRPr lang="es-CR"/>
        </a:p>
      </dgm:t>
    </dgm:pt>
    <dgm:pt modelId="{D0F8DBB4-5CEF-4299-8C62-A9B4CE58B9CF}" type="sibTrans" cxnId="{35606D43-65E8-4BE3-87E7-439EB5CA369B}">
      <dgm:prSet/>
      <dgm:spPr/>
      <dgm:t>
        <a:bodyPr/>
        <a:lstStyle/>
        <a:p>
          <a:endParaRPr lang="es-CR"/>
        </a:p>
      </dgm:t>
    </dgm:pt>
    <dgm:pt modelId="{01191339-F2C4-4013-A651-AAF16D8B5745}">
      <dgm:prSet phldrT="[Texto]" custT="1"/>
      <dgm:spPr/>
      <dgm:t>
        <a:bodyPr/>
        <a:lstStyle/>
        <a:p>
          <a:r>
            <a:rPr lang="es-MX" sz="1200" dirty="0">
              <a:latin typeface="Century Gothic" panose="020B0502020202020204" pitchFamily="34" charset="0"/>
            </a:rPr>
            <a:t>88</a:t>
          </a:r>
          <a:endParaRPr lang="es-CR" sz="1200" dirty="0">
            <a:latin typeface="Century Gothic" panose="020B0502020202020204" pitchFamily="34" charset="0"/>
          </a:endParaRPr>
        </a:p>
      </dgm:t>
    </dgm:pt>
    <dgm:pt modelId="{57EAE0BC-D375-42AE-89DD-4FD0643A915F}" type="parTrans" cxnId="{B16847E9-1D35-41C5-A999-769083C24036}">
      <dgm:prSet/>
      <dgm:spPr/>
      <dgm:t>
        <a:bodyPr/>
        <a:lstStyle/>
        <a:p>
          <a:endParaRPr lang="es-CR"/>
        </a:p>
      </dgm:t>
    </dgm:pt>
    <dgm:pt modelId="{126866EB-FF1F-4769-8155-D33F770D8C32}" type="sibTrans" cxnId="{B16847E9-1D35-41C5-A999-769083C24036}">
      <dgm:prSet/>
      <dgm:spPr/>
      <dgm:t>
        <a:bodyPr/>
        <a:lstStyle/>
        <a:p>
          <a:endParaRPr lang="es-CR"/>
        </a:p>
      </dgm:t>
    </dgm:pt>
    <dgm:pt modelId="{9D4EE9D3-03D0-4ADF-BE72-80208010AEE0}">
      <dgm:prSet phldrT="[Texto]" custT="1"/>
      <dgm:spPr/>
      <dgm:t>
        <a:bodyPr/>
        <a:lstStyle/>
        <a:p>
          <a:r>
            <a:rPr lang="es-CR" sz="1200" b="1" dirty="0">
              <a:latin typeface="Century Gothic" panose="020B0502020202020204" pitchFamily="34" charset="0"/>
            </a:rPr>
            <a:t>Sin licencia  </a:t>
          </a:r>
        </a:p>
      </dgm:t>
    </dgm:pt>
    <dgm:pt modelId="{E115DDB3-796D-4181-B66D-79109CC9BC1D}" type="parTrans" cxnId="{A7897BB3-2E3D-4D0D-B77E-A72FF8F8165E}">
      <dgm:prSet/>
      <dgm:spPr/>
      <dgm:t>
        <a:bodyPr/>
        <a:lstStyle/>
        <a:p>
          <a:endParaRPr lang="es-CR"/>
        </a:p>
      </dgm:t>
    </dgm:pt>
    <dgm:pt modelId="{149B7484-2D9E-4EB1-B472-A355306D5CD2}" type="sibTrans" cxnId="{A7897BB3-2E3D-4D0D-B77E-A72FF8F8165E}">
      <dgm:prSet/>
      <dgm:spPr/>
      <dgm:t>
        <a:bodyPr/>
        <a:lstStyle/>
        <a:p>
          <a:endParaRPr lang="es-CR"/>
        </a:p>
      </dgm:t>
    </dgm:pt>
    <dgm:pt modelId="{94B100C6-F269-4BBC-A99D-B714622379C7}">
      <dgm:prSet phldrT="[Texto]" custT="1"/>
      <dgm:spPr/>
      <dgm:t>
        <a:bodyPr/>
        <a:lstStyle/>
        <a:p>
          <a:r>
            <a:rPr lang="es-CR" sz="1200" dirty="0">
              <a:latin typeface="Century Gothic" panose="020B0502020202020204" pitchFamily="34" charset="0"/>
            </a:rPr>
            <a:t>220 </a:t>
          </a:r>
        </a:p>
      </dgm:t>
    </dgm:pt>
    <dgm:pt modelId="{5D0B49CD-665B-4F82-885C-872D06134AF8}" type="parTrans" cxnId="{2E505272-7EFD-423A-A85D-B6C5F2B3D219}">
      <dgm:prSet/>
      <dgm:spPr/>
      <dgm:t>
        <a:bodyPr/>
        <a:lstStyle/>
        <a:p>
          <a:endParaRPr lang="es-CR"/>
        </a:p>
      </dgm:t>
    </dgm:pt>
    <dgm:pt modelId="{67B5BE11-E347-437B-9736-3F2AA722D101}" type="sibTrans" cxnId="{2E505272-7EFD-423A-A85D-B6C5F2B3D219}">
      <dgm:prSet/>
      <dgm:spPr/>
      <dgm:t>
        <a:bodyPr/>
        <a:lstStyle/>
        <a:p>
          <a:endParaRPr lang="es-CR"/>
        </a:p>
      </dgm:t>
    </dgm:pt>
    <dgm:pt modelId="{55DF9153-FDA6-4224-A70B-13DC3888D9A3}">
      <dgm:prSet phldrT="[Texto]" custT="1"/>
      <dgm:spPr/>
      <dgm:t>
        <a:bodyPr/>
        <a:lstStyle/>
        <a:p>
          <a:r>
            <a:rPr lang="es-MX" sz="1200" dirty="0">
              <a:latin typeface="Century Gothic" panose="020B0502020202020204" pitchFamily="34" charset="0"/>
            </a:rPr>
            <a:t>3213</a:t>
          </a:r>
          <a:endParaRPr lang="es-CR" sz="1200" dirty="0">
            <a:latin typeface="Century Gothic" panose="020B0502020202020204" pitchFamily="34" charset="0"/>
          </a:endParaRPr>
        </a:p>
      </dgm:t>
    </dgm:pt>
    <dgm:pt modelId="{2DF9A670-AECD-4D42-82FA-76B984407675}" type="parTrans" cxnId="{E4B7050B-D8D2-4061-ABB8-110115E66E6D}">
      <dgm:prSet/>
      <dgm:spPr/>
      <dgm:t>
        <a:bodyPr/>
        <a:lstStyle/>
        <a:p>
          <a:endParaRPr lang="es-CR"/>
        </a:p>
      </dgm:t>
    </dgm:pt>
    <dgm:pt modelId="{4F957835-5AD1-42FC-B675-96465C645141}" type="sibTrans" cxnId="{E4B7050B-D8D2-4061-ABB8-110115E66E6D}">
      <dgm:prSet/>
      <dgm:spPr/>
      <dgm:t>
        <a:bodyPr/>
        <a:lstStyle/>
        <a:p>
          <a:endParaRPr lang="es-CR"/>
        </a:p>
      </dgm:t>
    </dgm:pt>
    <dgm:pt modelId="{CCECBCE3-2CA3-4B0C-9F76-C50D59B39498}">
      <dgm:prSet phldrT="[Texto]" custT="1"/>
      <dgm:spPr/>
      <dgm:t>
        <a:bodyPr/>
        <a:lstStyle/>
        <a:p>
          <a:r>
            <a:rPr lang="es-MX" sz="1200" b="1" dirty="0">
              <a:latin typeface="Century Gothic" panose="020B0502020202020204" pitchFamily="34" charset="0"/>
            </a:rPr>
            <a:t>IVE</a:t>
          </a:r>
          <a:endParaRPr lang="es-CR" sz="1200" b="1" dirty="0">
            <a:latin typeface="Century Gothic" panose="020B0502020202020204" pitchFamily="34" charset="0"/>
          </a:endParaRPr>
        </a:p>
      </dgm:t>
    </dgm:pt>
    <dgm:pt modelId="{41C571A8-5C8B-4359-BD7B-320A114A20E6}" type="parTrans" cxnId="{34944196-2479-440B-A630-5D1B767CAA6C}">
      <dgm:prSet/>
      <dgm:spPr/>
      <dgm:t>
        <a:bodyPr/>
        <a:lstStyle/>
        <a:p>
          <a:endParaRPr lang="es-CR"/>
        </a:p>
      </dgm:t>
    </dgm:pt>
    <dgm:pt modelId="{42AD1118-3E08-4545-ADCE-A6AA93FFEA67}" type="sibTrans" cxnId="{34944196-2479-440B-A630-5D1B767CAA6C}">
      <dgm:prSet/>
      <dgm:spPr/>
      <dgm:t>
        <a:bodyPr/>
        <a:lstStyle/>
        <a:p>
          <a:endParaRPr lang="es-CR"/>
        </a:p>
      </dgm:t>
    </dgm:pt>
    <dgm:pt modelId="{B4762F60-FECD-4E65-8BA1-8FE8870145B8}">
      <dgm:prSet phldrT="[Texto]" custT="1"/>
      <dgm:spPr/>
      <dgm:t>
        <a:bodyPr/>
        <a:lstStyle/>
        <a:p>
          <a:r>
            <a:rPr lang="es-MX" sz="1200" b="0" dirty="0">
              <a:latin typeface="Century Gothic" panose="020B0502020202020204" pitchFamily="34" charset="0"/>
            </a:rPr>
            <a:t>657</a:t>
          </a:r>
          <a:endParaRPr lang="es-CR" sz="1200" b="0" dirty="0">
            <a:latin typeface="Century Gothic" panose="020B0502020202020204" pitchFamily="34" charset="0"/>
          </a:endParaRPr>
        </a:p>
      </dgm:t>
    </dgm:pt>
    <dgm:pt modelId="{6384D794-C81C-4F02-98A3-2D7F346BCA57}" type="parTrans" cxnId="{6E494B6A-B622-461E-9748-F29F23825E9D}">
      <dgm:prSet/>
      <dgm:spPr/>
      <dgm:t>
        <a:bodyPr/>
        <a:lstStyle/>
        <a:p>
          <a:endParaRPr lang="es-CR"/>
        </a:p>
      </dgm:t>
    </dgm:pt>
    <dgm:pt modelId="{2C03B138-8288-4DA6-9A10-51553658A0D4}" type="sibTrans" cxnId="{6E494B6A-B622-461E-9748-F29F23825E9D}">
      <dgm:prSet/>
      <dgm:spPr/>
      <dgm:t>
        <a:bodyPr/>
        <a:lstStyle/>
        <a:p>
          <a:endParaRPr lang="es-CR"/>
        </a:p>
      </dgm:t>
    </dgm:pt>
    <dgm:pt modelId="{7DA7D696-5A82-4DF9-A2BD-CA8B1C207E4A}">
      <dgm:prSet phldrT="[Texto]" custT="1"/>
      <dgm:spPr/>
      <dgm:t>
        <a:bodyPr/>
        <a:lstStyle/>
        <a:p>
          <a:r>
            <a:rPr lang="es-MX" sz="1200" b="1" dirty="0">
              <a:latin typeface="Century Gothic" panose="020B0502020202020204" pitchFamily="34" charset="0"/>
            </a:rPr>
            <a:t>Boletas realizadas</a:t>
          </a:r>
          <a:endParaRPr lang="es-CR" sz="1200" b="1" dirty="0">
            <a:latin typeface="Century Gothic" panose="020B0502020202020204" pitchFamily="34" charset="0"/>
          </a:endParaRPr>
        </a:p>
      </dgm:t>
    </dgm:pt>
    <dgm:pt modelId="{978A5843-35E1-4548-BCFC-610410E590FC}" type="sibTrans" cxnId="{7C2243FE-7ADD-4650-81BC-216DCF930459}">
      <dgm:prSet/>
      <dgm:spPr/>
      <dgm:t>
        <a:bodyPr/>
        <a:lstStyle/>
        <a:p>
          <a:endParaRPr lang="es-CR"/>
        </a:p>
      </dgm:t>
    </dgm:pt>
    <dgm:pt modelId="{BB0A4EDD-D793-48CF-9785-09766B88F268}" type="parTrans" cxnId="{7C2243FE-7ADD-4650-81BC-216DCF930459}">
      <dgm:prSet/>
      <dgm:spPr/>
      <dgm:t>
        <a:bodyPr/>
        <a:lstStyle/>
        <a:p>
          <a:endParaRPr lang="es-CR"/>
        </a:p>
      </dgm:t>
    </dgm:pt>
    <dgm:pt modelId="{F756DEA4-C5CE-40F7-8BB8-9A48390B8871}" type="pres">
      <dgm:prSet presAssocID="{34FFCCE0-D505-48EB-BD61-56DAA69C1728}" presName="linear" presStyleCnt="0">
        <dgm:presLayoutVars>
          <dgm:animLvl val="lvl"/>
          <dgm:resizeHandles val="exact"/>
        </dgm:presLayoutVars>
      </dgm:prSet>
      <dgm:spPr/>
    </dgm:pt>
    <dgm:pt modelId="{E7EA53D8-5960-4CA3-A5C9-4FBA810E5587}" type="pres">
      <dgm:prSet presAssocID="{7DA7D696-5A82-4DF9-A2BD-CA8B1C207E4A}" presName="parentText" presStyleLbl="node1" presStyleIdx="0" presStyleCnt="4" custLinFactNeighborX="275">
        <dgm:presLayoutVars>
          <dgm:chMax val="0"/>
          <dgm:bulletEnabled val="1"/>
        </dgm:presLayoutVars>
      </dgm:prSet>
      <dgm:spPr/>
    </dgm:pt>
    <dgm:pt modelId="{532148DD-B799-4DA8-823B-6BA73F6DD8CC}" type="pres">
      <dgm:prSet presAssocID="{7DA7D696-5A82-4DF9-A2BD-CA8B1C207E4A}" presName="childText" presStyleLbl="revTx" presStyleIdx="0" presStyleCnt="4">
        <dgm:presLayoutVars>
          <dgm:bulletEnabled val="1"/>
        </dgm:presLayoutVars>
      </dgm:prSet>
      <dgm:spPr/>
    </dgm:pt>
    <dgm:pt modelId="{DDE1435E-4670-4A3B-BE2A-DC19584B1DEA}" type="pres">
      <dgm:prSet presAssocID="{8D396F24-211E-44A3-8C49-92A485636E8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3E2962-107C-4CE9-9E77-26D79C312510}" type="pres">
      <dgm:prSet presAssocID="{8D396F24-211E-44A3-8C49-92A485636E8F}" presName="childText" presStyleLbl="revTx" presStyleIdx="1" presStyleCnt="4">
        <dgm:presLayoutVars>
          <dgm:bulletEnabled val="1"/>
        </dgm:presLayoutVars>
      </dgm:prSet>
      <dgm:spPr/>
    </dgm:pt>
    <dgm:pt modelId="{49E169ED-AC82-4661-B0B9-46DD1F8ECCF0}" type="pres">
      <dgm:prSet presAssocID="{9D4EE9D3-03D0-4ADF-BE72-80208010AE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4DD6EA-485B-4EB0-895B-BCCB1FBD22FB}" type="pres">
      <dgm:prSet presAssocID="{9D4EE9D3-03D0-4ADF-BE72-80208010AEE0}" presName="childText" presStyleLbl="revTx" presStyleIdx="2" presStyleCnt="4">
        <dgm:presLayoutVars>
          <dgm:bulletEnabled val="1"/>
        </dgm:presLayoutVars>
      </dgm:prSet>
      <dgm:spPr/>
    </dgm:pt>
    <dgm:pt modelId="{642AB5E9-7CA1-46FD-BDE4-4F337553FAE5}" type="pres">
      <dgm:prSet presAssocID="{CCECBCE3-2CA3-4B0C-9F76-C50D59B3949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4DD10AC-26D2-4F22-B306-78B8EFA83462}" type="pres">
      <dgm:prSet presAssocID="{CCECBCE3-2CA3-4B0C-9F76-C50D59B3949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E4B7050B-D8D2-4061-ABB8-110115E66E6D}" srcId="{7DA7D696-5A82-4DF9-A2BD-CA8B1C207E4A}" destId="{55DF9153-FDA6-4224-A70B-13DC3888D9A3}" srcOrd="0" destOrd="0" parTransId="{2DF9A670-AECD-4D42-82FA-76B984407675}" sibTransId="{4F957835-5AD1-42FC-B675-96465C645141}"/>
    <dgm:cxn modelId="{51DCCC11-3170-44D6-ABF3-75FCA84F038F}" type="presOf" srcId="{34FFCCE0-D505-48EB-BD61-56DAA69C1728}" destId="{F756DEA4-C5CE-40F7-8BB8-9A48390B8871}" srcOrd="0" destOrd="0" presId="urn:microsoft.com/office/officeart/2005/8/layout/vList2"/>
    <dgm:cxn modelId="{5B4A2034-8E08-4302-A9E4-81B239A7A54A}" type="presOf" srcId="{55DF9153-FDA6-4224-A70B-13DC3888D9A3}" destId="{532148DD-B799-4DA8-823B-6BA73F6DD8CC}" srcOrd="0" destOrd="0" presId="urn:microsoft.com/office/officeart/2005/8/layout/vList2"/>
    <dgm:cxn modelId="{E1BD3563-95C3-4E2F-A56F-F3C12DBB9069}" type="presOf" srcId="{8D396F24-211E-44A3-8C49-92A485636E8F}" destId="{DDE1435E-4670-4A3B-BE2A-DC19584B1DEA}" srcOrd="0" destOrd="0" presId="urn:microsoft.com/office/officeart/2005/8/layout/vList2"/>
    <dgm:cxn modelId="{35606D43-65E8-4BE3-87E7-439EB5CA369B}" srcId="{34FFCCE0-D505-48EB-BD61-56DAA69C1728}" destId="{8D396F24-211E-44A3-8C49-92A485636E8F}" srcOrd="1" destOrd="0" parTransId="{65AEEA26-7077-46C3-8E84-358B94586AB7}" sibTransId="{D0F8DBB4-5CEF-4299-8C62-A9B4CE58B9CF}"/>
    <dgm:cxn modelId="{6E494B6A-B622-461E-9748-F29F23825E9D}" srcId="{CCECBCE3-2CA3-4B0C-9F76-C50D59B39498}" destId="{B4762F60-FECD-4E65-8BA1-8FE8870145B8}" srcOrd="0" destOrd="0" parTransId="{6384D794-C81C-4F02-98A3-2D7F346BCA57}" sibTransId="{2C03B138-8288-4DA6-9A10-51553658A0D4}"/>
    <dgm:cxn modelId="{2E505272-7EFD-423A-A85D-B6C5F2B3D219}" srcId="{9D4EE9D3-03D0-4ADF-BE72-80208010AEE0}" destId="{94B100C6-F269-4BBC-A99D-B714622379C7}" srcOrd="0" destOrd="0" parTransId="{5D0B49CD-665B-4F82-885C-872D06134AF8}" sibTransId="{67B5BE11-E347-437B-9736-3F2AA722D101}"/>
    <dgm:cxn modelId="{34944196-2479-440B-A630-5D1B767CAA6C}" srcId="{34FFCCE0-D505-48EB-BD61-56DAA69C1728}" destId="{CCECBCE3-2CA3-4B0C-9F76-C50D59B39498}" srcOrd="3" destOrd="0" parTransId="{41C571A8-5C8B-4359-BD7B-320A114A20E6}" sibTransId="{42AD1118-3E08-4545-ADCE-A6AA93FFEA67}"/>
    <dgm:cxn modelId="{6EB2B0A0-0F0D-4771-9DF3-E29B8B2C5F45}" type="presOf" srcId="{94B100C6-F269-4BBC-A99D-B714622379C7}" destId="{984DD6EA-485B-4EB0-895B-BCCB1FBD22FB}" srcOrd="0" destOrd="0" presId="urn:microsoft.com/office/officeart/2005/8/layout/vList2"/>
    <dgm:cxn modelId="{C02BA4AC-7152-479F-9B38-4DF42D89F2D0}" type="presOf" srcId="{7DA7D696-5A82-4DF9-A2BD-CA8B1C207E4A}" destId="{E7EA53D8-5960-4CA3-A5C9-4FBA810E5587}" srcOrd="0" destOrd="0" presId="urn:microsoft.com/office/officeart/2005/8/layout/vList2"/>
    <dgm:cxn modelId="{A7897BB3-2E3D-4D0D-B77E-A72FF8F8165E}" srcId="{34FFCCE0-D505-48EB-BD61-56DAA69C1728}" destId="{9D4EE9D3-03D0-4ADF-BE72-80208010AEE0}" srcOrd="2" destOrd="0" parTransId="{E115DDB3-796D-4181-B66D-79109CC9BC1D}" sibTransId="{149B7484-2D9E-4EB1-B472-A355306D5CD2}"/>
    <dgm:cxn modelId="{EB5E88D2-153B-4E2C-A286-A24810C709EB}" type="presOf" srcId="{B4762F60-FECD-4E65-8BA1-8FE8870145B8}" destId="{E4DD10AC-26D2-4F22-B306-78B8EFA83462}" srcOrd="0" destOrd="0" presId="urn:microsoft.com/office/officeart/2005/8/layout/vList2"/>
    <dgm:cxn modelId="{49CB00D6-A99F-42B1-9886-D03E3DA3C6CB}" type="presOf" srcId="{9D4EE9D3-03D0-4ADF-BE72-80208010AEE0}" destId="{49E169ED-AC82-4661-B0B9-46DD1F8ECCF0}" srcOrd="0" destOrd="0" presId="urn:microsoft.com/office/officeart/2005/8/layout/vList2"/>
    <dgm:cxn modelId="{FFF2D7DF-433C-4343-BF11-1E3D61591D34}" type="presOf" srcId="{01191339-F2C4-4013-A651-AAF16D8B5745}" destId="{233E2962-107C-4CE9-9E77-26D79C312510}" srcOrd="0" destOrd="0" presId="urn:microsoft.com/office/officeart/2005/8/layout/vList2"/>
    <dgm:cxn modelId="{B16847E9-1D35-41C5-A999-769083C24036}" srcId="{8D396F24-211E-44A3-8C49-92A485636E8F}" destId="{01191339-F2C4-4013-A651-AAF16D8B5745}" srcOrd="0" destOrd="0" parTransId="{57EAE0BC-D375-42AE-89DD-4FD0643A915F}" sibTransId="{126866EB-FF1F-4769-8155-D33F770D8C32}"/>
    <dgm:cxn modelId="{8ACACAE9-1AE9-4E42-AFEC-0096ACA59D11}" type="presOf" srcId="{CCECBCE3-2CA3-4B0C-9F76-C50D59B39498}" destId="{642AB5E9-7CA1-46FD-BDE4-4F337553FAE5}" srcOrd="0" destOrd="0" presId="urn:microsoft.com/office/officeart/2005/8/layout/vList2"/>
    <dgm:cxn modelId="{7C2243FE-7ADD-4650-81BC-216DCF930459}" srcId="{34FFCCE0-D505-48EB-BD61-56DAA69C1728}" destId="{7DA7D696-5A82-4DF9-A2BD-CA8B1C207E4A}" srcOrd="0" destOrd="0" parTransId="{BB0A4EDD-D793-48CF-9785-09766B88F268}" sibTransId="{978A5843-35E1-4548-BCFC-610410E590FC}"/>
    <dgm:cxn modelId="{C58F8053-F2A2-4D98-93C8-C3B62E110253}" type="presParOf" srcId="{F756DEA4-C5CE-40F7-8BB8-9A48390B8871}" destId="{E7EA53D8-5960-4CA3-A5C9-4FBA810E5587}" srcOrd="0" destOrd="0" presId="urn:microsoft.com/office/officeart/2005/8/layout/vList2"/>
    <dgm:cxn modelId="{B8486B53-BAFE-422E-866D-8E2F56DBD726}" type="presParOf" srcId="{F756DEA4-C5CE-40F7-8BB8-9A48390B8871}" destId="{532148DD-B799-4DA8-823B-6BA73F6DD8CC}" srcOrd="1" destOrd="0" presId="urn:microsoft.com/office/officeart/2005/8/layout/vList2"/>
    <dgm:cxn modelId="{A21A1F45-F1D9-4603-99BE-ADE93B730741}" type="presParOf" srcId="{F756DEA4-C5CE-40F7-8BB8-9A48390B8871}" destId="{DDE1435E-4670-4A3B-BE2A-DC19584B1DEA}" srcOrd="2" destOrd="0" presId="urn:microsoft.com/office/officeart/2005/8/layout/vList2"/>
    <dgm:cxn modelId="{D60204FA-78F4-4D41-875A-F35036536A1E}" type="presParOf" srcId="{F756DEA4-C5CE-40F7-8BB8-9A48390B8871}" destId="{233E2962-107C-4CE9-9E77-26D79C312510}" srcOrd="3" destOrd="0" presId="urn:microsoft.com/office/officeart/2005/8/layout/vList2"/>
    <dgm:cxn modelId="{DCC61ED5-7025-4668-994B-2B7B0CF46148}" type="presParOf" srcId="{F756DEA4-C5CE-40F7-8BB8-9A48390B8871}" destId="{49E169ED-AC82-4661-B0B9-46DD1F8ECCF0}" srcOrd="4" destOrd="0" presId="urn:microsoft.com/office/officeart/2005/8/layout/vList2"/>
    <dgm:cxn modelId="{D85151C1-C243-41C3-AA1F-0D23359C22A9}" type="presParOf" srcId="{F756DEA4-C5CE-40F7-8BB8-9A48390B8871}" destId="{984DD6EA-485B-4EB0-895B-BCCB1FBD22FB}" srcOrd="5" destOrd="0" presId="urn:microsoft.com/office/officeart/2005/8/layout/vList2"/>
    <dgm:cxn modelId="{09F4EA60-38B9-428A-A5FD-57AB258BFA67}" type="presParOf" srcId="{F756DEA4-C5CE-40F7-8BB8-9A48390B8871}" destId="{642AB5E9-7CA1-46FD-BDE4-4F337553FAE5}" srcOrd="6" destOrd="0" presId="urn:microsoft.com/office/officeart/2005/8/layout/vList2"/>
    <dgm:cxn modelId="{94B80405-2399-4E33-A5CD-C1659E2AFD29}" type="presParOf" srcId="{F756DEA4-C5CE-40F7-8BB8-9A48390B8871}" destId="{E4DD10AC-26D2-4F22-B306-78B8EFA8346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CE30DD-53B6-4D5E-A98A-5C531ED81BEF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CR"/>
        </a:p>
      </dgm:t>
    </dgm:pt>
    <dgm:pt modelId="{363B9C87-C04E-4791-A632-2FDAB9405E1D}">
      <dgm:prSet phldrT="[Texto]" custT="1"/>
      <dgm:spPr/>
      <dgm:t>
        <a:bodyPr/>
        <a:lstStyle/>
        <a:p>
          <a:pPr algn="ctr"/>
          <a:r>
            <a:rPr lang="es-CR" sz="1800" dirty="0">
              <a:latin typeface="Century Gothic" panose="020B0502020202020204" pitchFamily="34" charset="0"/>
            </a:rPr>
            <a:t> Real 2019</a:t>
          </a:r>
        </a:p>
      </dgm:t>
    </dgm:pt>
    <dgm:pt modelId="{C0EA04FE-A31B-449C-BE6E-614A9329D34E}" type="parTrans" cxnId="{0682C049-E1DE-4E41-94AE-1DA238C95CAA}">
      <dgm:prSet/>
      <dgm:spPr/>
      <dgm:t>
        <a:bodyPr/>
        <a:lstStyle/>
        <a:p>
          <a:endParaRPr lang="es-CR"/>
        </a:p>
      </dgm:t>
    </dgm:pt>
    <dgm:pt modelId="{170EA45D-40A3-471B-B543-A306ADED5E5D}" type="sibTrans" cxnId="{0682C049-E1DE-4E41-94AE-1DA238C95CAA}">
      <dgm:prSet/>
      <dgm:spPr/>
      <dgm:t>
        <a:bodyPr/>
        <a:lstStyle/>
        <a:p>
          <a:endParaRPr lang="es-CR"/>
        </a:p>
      </dgm:t>
    </dgm:pt>
    <dgm:pt modelId="{7CE69596-0072-41EC-80EF-95F144BA2B02}">
      <dgm:prSet phldrT="[Texto]" custT="1"/>
      <dgm:spPr/>
      <dgm:t>
        <a:bodyPr/>
        <a:lstStyle/>
        <a:p>
          <a:r>
            <a:rPr lang="es-MX" sz="1400" dirty="0">
              <a:latin typeface="Century Gothic" panose="020B0502020202020204" pitchFamily="34" charset="0"/>
            </a:rPr>
            <a:t>80 millones</a:t>
          </a:r>
          <a:endParaRPr lang="es-CR" sz="1400" dirty="0">
            <a:latin typeface="Century Gothic" panose="020B0502020202020204" pitchFamily="34" charset="0"/>
          </a:endParaRPr>
        </a:p>
      </dgm:t>
    </dgm:pt>
    <dgm:pt modelId="{B8FB0EBA-BE38-4368-B976-0FF0EF5F685D}" type="parTrans" cxnId="{27C86684-8474-4375-BE28-B37173EFCC6A}">
      <dgm:prSet/>
      <dgm:spPr/>
      <dgm:t>
        <a:bodyPr/>
        <a:lstStyle/>
        <a:p>
          <a:endParaRPr lang="es-CR"/>
        </a:p>
      </dgm:t>
    </dgm:pt>
    <dgm:pt modelId="{FE1222CA-3651-4C39-B3DC-624D92C58C20}" type="sibTrans" cxnId="{27C86684-8474-4375-BE28-B37173EFCC6A}">
      <dgm:prSet/>
      <dgm:spPr/>
      <dgm:t>
        <a:bodyPr/>
        <a:lstStyle/>
        <a:p>
          <a:endParaRPr lang="es-CR"/>
        </a:p>
      </dgm:t>
    </dgm:pt>
    <dgm:pt modelId="{D2BAFB26-68E1-457B-84B8-736778CA1F88}" type="pres">
      <dgm:prSet presAssocID="{FACE30DD-53B6-4D5E-A98A-5C531ED81BEF}" presName="linear" presStyleCnt="0">
        <dgm:presLayoutVars>
          <dgm:animLvl val="lvl"/>
          <dgm:resizeHandles val="exact"/>
        </dgm:presLayoutVars>
      </dgm:prSet>
      <dgm:spPr/>
    </dgm:pt>
    <dgm:pt modelId="{177F05B6-8EA5-417F-9C9A-E247D622FBC4}" type="pres">
      <dgm:prSet presAssocID="{363B9C87-C04E-4791-A632-2FDAB9405E1D}" presName="parentText" presStyleLbl="node1" presStyleIdx="0" presStyleCnt="1" custScaleY="126389" custLinFactNeighborY="-92592">
        <dgm:presLayoutVars>
          <dgm:chMax val="0"/>
          <dgm:bulletEnabled val="1"/>
        </dgm:presLayoutVars>
      </dgm:prSet>
      <dgm:spPr/>
    </dgm:pt>
    <dgm:pt modelId="{5E4F9F56-ED48-4B61-B03C-75374B766347}" type="pres">
      <dgm:prSet presAssocID="{363B9C87-C04E-4791-A632-2FDAB9405E1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B848E49-71C7-4986-916E-E6BC020DB2C0}" type="presOf" srcId="{FACE30DD-53B6-4D5E-A98A-5C531ED81BEF}" destId="{D2BAFB26-68E1-457B-84B8-736778CA1F88}" srcOrd="0" destOrd="0" presId="urn:microsoft.com/office/officeart/2005/8/layout/vList2"/>
    <dgm:cxn modelId="{0682C049-E1DE-4E41-94AE-1DA238C95CAA}" srcId="{FACE30DD-53B6-4D5E-A98A-5C531ED81BEF}" destId="{363B9C87-C04E-4791-A632-2FDAB9405E1D}" srcOrd="0" destOrd="0" parTransId="{C0EA04FE-A31B-449C-BE6E-614A9329D34E}" sibTransId="{170EA45D-40A3-471B-B543-A306ADED5E5D}"/>
    <dgm:cxn modelId="{704C6451-7185-4248-AD1B-A24F59919C36}" type="presOf" srcId="{363B9C87-C04E-4791-A632-2FDAB9405E1D}" destId="{177F05B6-8EA5-417F-9C9A-E247D622FBC4}" srcOrd="0" destOrd="0" presId="urn:microsoft.com/office/officeart/2005/8/layout/vList2"/>
    <dgm:cxn modelId="{BE840F7C-B1FF-44C0-9503-A599AA17A92C}" type="presOf" srcId="{7CE69596-0072-41EC-80EF-95F144BA2B02}" destId="{5E4F9F56-ED48-4B61-B03C-75374B766347}" srcOrd="0" destOrd="0" presId="urn:microsoft.com/office/officeart/2005/8/layout/vList2"/>
    <dgm:cxn modelId="{27C86684-8474-4375-BE28-B37173EFCC6A}" srcId="{363B9C87-C04E-4791-A632-2FDAB9405E1D}" destId="{7CE69596-0072-41EC-80EF-95F144BA2B02}" srcOrd="0" destOrd="0" parTransId="{B8FB0EBA-BE38-4368-B976-0FF0EF5F685D}" sibTransId="{FE1222CA-3651-4C39-B3DC-624D92C58C20}"/>
    <dgm:cxn modelId="{0A6629EC-16AE-48CB-85F5-5CDCA4CEE6CA}" type="presParOf" srcId="{D2BAFB26-68E1-457B-84B8-736778CA1F88}" destId="{177F05B6-8EA5-417F-9C9A-E247D622FBC4}" srcOrd="0" destOrd="0" presId="urn:microsoft.com/office/officeart/2005/8/layout/vList2"/>
    <dgm:cxn modelId="{6DAEA96B-EBE8-4EB6-8CC1-CBE02C022444}" type="presParOf" srcId="{D2BAFB26-68E1-457B-84B8-736778CA1F88}" destId="{5E4F9F56-ED48-4B61-B03C-75374B7663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EFDBD6-1E1D-4874-B334-5E39A5D6C30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5FC1097-D9CF-4872-BF08-9BAF54E1B38C}">
      <dgm:prSet phldrT="[Texto]" custT="1"/>
      <dgm:spPr/>
      <dgm:t>
        <a:bodyPr/>
        <a:lstStyle/>
        <a:p>
          <a:endParaRPr lang="es-ES" sz="1000" dirty="0"/>
        </a:p>
      </dgm:t>
    </dgm:pt>
    <dgm:pt modelId="{82201740-3313-4660-B0EB-9706AE5A6375}" type="parTrans" cxnId="{E6EBB2D5-CD39-4318-9CE3-BF1FEA0D60BF}">
      <dgm:prSet/>
      <dgm:spPr/>
      <dgm:t>
        <a:bodyPr/>
        <a:lstStyle/>
        <a:p>
          <a:endParaRPr lang="es-ES"/>
        </a:p>
      </dgm:t>
    </dgm:pt>
    <dgm:pt modelId="{68B1FC76-D68E-46EF-BAAE-E22CEE3A7C37}" type="sibTrans" cxnId="{E6EBB2D5-CD39-4318-9CE3-BF1FEA0D60BF}">
      <dgm:prSet/>
      <dgm:spPr/>
      <dgm:t>
        <a:bodyPr/>
        <a:lstStyle/>
        <a:p>
          <a:endParaRPr lang="es-ES"/>
        </a:p>
      </dgm:t>
    </dgm:pt>
    <dgm:pt modelId="{20269B2B-E8E4-45F2-A4CC-13355E5F6B75}">
      <dgm:prSet phldrT="[Texto]" custT="1"/>
      <dgm:spPr/>
      <dgm:t>
        <a:bodyPr/>
        <a:lstStyle/>
        <a:p>
          <a:r>
            <a:rPr lang="es-ES" sz="1000" dirty="0"/>
            <a:t>Tota de estudiantes 720</a:t>
          </a:r>
        </a:p>
      </dgm:t>
    </dgm:pt>
    <dgm:pt modelId="{6222CD42-B291-4ADA-8F0E-328582B01CE6}" type="parTrans" cxnId="{EA300B85-BA9A-4E9E-895F-4D5678F2EC7E}">
      <dgm:prSet/>
      <dgm:spPr/>
      <dgm:t>
        <a:bodyPr/>
        <a:lstStyle/>
        <a:p>
          <a:endParaRPr lang="es-ES"/>
        </a:p>
      </dgm:t>
    </dgm:pt>
    <dgm:pt modelId="{12A16466-409E-48E7-A41E-B298DB1DB540}" type="sibTrans" cxnId="{EA300B85-BA9A-4E9E-895F-4D5678F2EC7E}">
      <dgm:prSet/>
      <dgm:spPr/>
      <dgm:t>
        <a:bodyPr/>
        <a:lstStyle/>
        <a:p>
          <a:endParaRPr lang="es-ES"/>
        </a:p>
      </dgm:t>
    </dgm:pt>
    <dgm:pt modelId="{EBDC2599-F4F7-4BFA-9A83-916B37AE912F}" type="pres">
      <dgm:prSet presAssocID="{80EFDBD6-1E1D-4874-B334-5E39A5D6C303}" presName="Name0" presStyleCnt="0">
        <dgm:presLayoutVars>
          <dgm:dir/>
          <dgm:resizeHandles val="exact"/>
        </dgm:presLayoutVars>
      </dgm:prSet>
      <dgm:spPr/>
    </dgm:pt>
    <dgm:pt modelId="{6AE8D445-4F84-47C3-B338-949DB2BA554F}" type="pres">
      <dgm:prSet presAssocID="{80EFDBD6-1E1D-4874-B334-5E39A5D6C303}" presName="arrow" presStyleLbl="bgShp" presStyleIdx="0" presStyleCnt="1"/>
      <dgm:spPr/>
    </dgm:pt>
    <dgm:pt modelId="{D1704A4C-610E-43F9-8344-63E6CA5A0CA4}" type="pres">
      <dgm:prSet presAssocID="{80EFDBD6-1E1D-4874-B334-5E39A5D6C303}" presName="points" presStyleCnt="0"/>
      <dgm:spPr/>
    </dgm:pt>
    <dgm:pt modelId="{4BF98255-C86A-4827-8CFC-4D13DBFDE780}" type="pres">
      <dgm:prSet presAssocID="{45FC1097-D9CF-4872-BF08-9BAF54E1B38C}" presName="compositeA" presStyleCnt="0"/>
      <dgm:spPr/>
    </dgm:pt>
    <dgm:pt modelId="{6DB3D0A6-EE54-49E1-B0BB-69616D034A29}" type="pres">
      <dgm:prSet presAssocID="{45FC1097-D9CF-4872-BF08-9BAF54E1B38C}" presName="textA" presStyleLbl="revTx" presStyleIdx="0" presStyleCnt="2">
        <dgm:presLayoutVars>
          <dgm:bulletEnabled val="1"/>
        </dgm:presLayoutVars>
      </dgm:prSet>
      <dgm:spPr/>
    </dgm:pt>
    <dgm:pt modelId="{D1A91BBE-74C1-4618-B40D-7EA95593F484}" type="pres">
      <dgm:prSet presAssocID="{45FC1097-D9CF-4872-BF08-9BAF54E1B38C}" presName="circleA" presStyleLbl="node1" presStyleIdx="0" presStyleCnt="2"/>
      <dgm:spPr/>
    </dgm:pt>
    <dgm:pt modelId="{5D20F6F5-A687-4E4E-A717-3426402603DD}" type="pres">
      <dgm:prSet presAssocID="{45FC1097-D9CF-4872-BF08-9BAF54E1B38C}" presName="spaceA" presStyleCnt="0"/>
      <dgm:spPr/>
    </dgm:pt>
    <dgm:pt modelId="{A924F42F-2420-44CA-8BC1-A18654D2EEE1}" type="pres">
      <dgm:prSet presAssocID="{68B1FC76-D68E-46EF-BAAE-E22CEE3A7C37}" presName="space" presStyleCnt="0"/>
      <dgm:spPr/>
    </dgm:pt>
    <dgm:pt modelId="{B8A39D89-98FE-4C79-B071-000B61CAC512}" type="pres">
      <dgm:prSet presAssocID="{20269B2B-E8E4-45F2-A4CC-13355E5F6B75}" presName="compositeB" presStyleCnt="0"/>
      <dgm:spPr/>
    </dgm:pt>
    <dgm:pt modelId="{78E46EE1-1691-41EB-9999-60C4AA93DCF9}" type="pres">
      <dgm:prSet presAssocID="{20269B2B-E8E4-45F2-A4CC-13355E5F6B75}" presName="textB" presStyleLbl="revTx" presStyleIdx="1" presStyleCnt="2">
        <dgm:presLayoutVars>
          <dgm:bulletEnabled val="1"/>
        </dgm:presLayoutVars>
      </dgm:prSet>
      <dgm:spPr/>
    </dgm:pt>
    <dgm:pt modelId="{07B81254-69B4-4514-B29C-273B39AC528D}" type="pres">
      <dgm:prSet presAssocID="{20269B2B-E8E4-45F2-A4CC-13355E5F6B75}" presName="circleB" presStyleLbl="node1" presStyleIdx="1" presStyleCnt="2"/>
      <dgm:spPr/>
    </dgm:pt>
    <dgm:pt modelId="{CE7AE814-54CB-4D5C-8921-1E869508B7F4}" type="pres">
      <dgm:prSet presAssocID="{20269B2B-E8E4-45F2-A4CC-13355E5F6B75}" presName="spaceB" presStyleCnt="0"/>
      <dgm:spPr/>
    </dgm:pt>
  </dgm:ptLst>
  <dgm:cxnLst>
    <dgm:cxn modelId="{CBDC3838-75B4-4617-86F4-95E7B29FA429}" type="presOf" srcId="{80EFDBD6-1E1D-4874-B334-5E39A5D6C303}" destId="{EBDC2599-F4F7-4BFA-9A83-916B37AE912F}" srcOrd="0" destOrd="0" presId="urn:microsoft.com/office/officeart/2005/8/layout/hProcess11"/>
    <dgm:cxn modelId="{85D25439-9540-43CC-B1AE-8E190CD9C1F0}" type="presOf" srcId="{20269B2B-E8E4-45F2-A4CC-13355E5F6B75}" destId="{78E46EE1-1691-41EB-9999-60C4AA93DCF9}" srcOrd="0" destOrd="0" presId="urn:microsoft.com/office/officeart/2005/8/layout/hProcess11"/>
    <dgm:cxn modelId="{EA300B85-BA9A-4E9E-895F-4D5678F2EC7E}" srcId="{80EFDBD6-1E1D-4874-B334-5E39A5D6C303}" destId="{20269B2B-E8E4-45F2-A4CC-13355E5F6B75}" srcOrd="1" destOrd="0" parTransId="{6222CD42-B291-4ADA-8F0E-328582B01CE6}" sibTransId="{12A16466-409E-48E7-A41E-B298DB1DB540}"/>
    <dgm:cxn modelId="{54F0E0CB-61BF-4931-BC85-2CCBE169E525}" type="presOf" srcId="{45FC1097-D9CF-4872-BF08-9BAF54E1B38C}" destId="{6DB3D0A6-EE54-49E1-B0BB-69616D034A29}" srcOrd="0" destOrd="0" presId="urn:microsoft.com/office/officeart/2005/8/layout/hProcess11"/>
    <dgm:cxn modelId="{E6EBB2D5-CD39-4318-9CE3-BF1FEA0D60BF}" srcId="{80EFDBD6-1E1D-4874-B334-5E39A5D6C303}" destId="{45FC1097-D9CF-4872-BF08-9BAF54E1B38C}" srcOrd="0" destOrd="0" parTransId="{82201740-3313-4660-B0EB-9706AE5A6375}" sibTransId="{68B1FC76-D68E-46EF-BAAE-E22CEE3A7C37}"/>
    <dgm:cxn modelId="{5A664038-8181-4F21-9C66-357E25C6D7EF}" type="presParOf" srcId="{EBDC2599-F4F7-4BFA-9A83-916B37AE912F}" destId="{6AE8D445-4F84-47C3-B338-949DB2BA554F}" srcOrd="0" destOrd="0" presId="urn:microsoft.com/office/officeart/2005/8/layout/hProcess11"/>
    <dgm:cxn modelId="{C964E5DE-14D7-4659-A03D-64C4622296F4}" type="presParOf" srcId="{EBDC2599-F4F7-4BFA-9A83-916B37AE912F}" destId="{D1704A4C-610E-43F9-8344-63E6CA5A0CA4}" srcOrd="1" destOrd="0" presId="urn:microsoft.com/office/officeart/2005/8/layout/hProcess11"/>
    <dgm:cxn modelId="{AD9AE6B3-0780-4BDC-A4FB-3F7393285ECE}" type="presParOf" srcId="{D1704A4C-610E-43F9-8344-63E6CA5A0CA4}" destId="{4BF98255-C86A-4827-8CFC-4D13DBFDE780}" srcOrd="0" destOrd="0" presId="urn:microsoft.com/office/officeart/2005/8/layout/hProcess11"/>
    <dgm:cxn modelId="{F6644870-03F5-4B1E-B853-C0C36E66DF78}" type="presParOf" srcId="{4BF98255-C86A-4827-8CFC-4D13DBFDE780}" destId="{6DB3D0A6-EE54-49E1-B0BB-69616D034A29}" srcOrd="0" destOrd="0" presId="urn:microsoft.com/office/officeart/2005/8/layout/hProcess11"/>
    <dgm:cxn modelId="{75EF2884-DF86-4553-8CB7-A87517D7B98A}" type="presParOf" srcId="{4BF98255-C86A-4827-8CFC-4D13DBFDE780}" destId="{D1A91BBE-74C1-4618-B40D-7EA95593F484}" srcOrd="1" destOrd="0" presId="urn:microsoft.com/office/officeart/2005/8/layout/hProcess11"/>
    <dgm:cxn modelId="{C226D44D-46A3-43F9-9A0E-E6C9B719FF42}" type="presParOf" srcId="{4BF98255-C86A-4827-8CFC-4D13DBFDE780}" destId="{5D20F6F5-A687-4E4E-A717-3426402603DD}" srcOrd="2" destOrd="0" presId="urn:microsoft.com/office/officeart/2005/8/layout/hProcess11"/>
    <dgm:cxn modelId="{607DD1D4-7695-4F23-B1AD-9E0D4FEA9B1F}" type="presParOf" srcId="{D1704A4C-610E-43F9-8344-63E6CA5A0CA4}" destId="{A924F42F-2420-44CA-8BC1-A18654D2EEE1}" srcOrd="1" destOrd="0" presId="urn:microsoft.com/office/officeart/2005/8/layout/hProcess11"/>
    <dgm:cxn modelId="{9880B02C-07C5-4A26-9A40-C2EDAA37D2A4}" type="presParOf" srcId="{D1704A4C-610E-43F9-8344-63E6CA5A0CA4}" destId="{B8A39D89-98FE-4C79-B071-000B61CAC512}" srcOrd="2" destOrd="0" presId="urn:microsoft.com/office/officeart/2005/8/layout/hProcess11"/>
    <dgm:cxn modelId="{7B002C35-86AA-439E-88F3-123D74A6E289}" type="presParOf" srcId="{B8A39D89-98FE-4C79-B071-000B61CAC512}" destId="{78E46EE1-1691-41EB-9999-60C4AA93DCF9}" srcOrd="0" destOrd="0" presId="urn:microsoft.com/office/officeart/2005/8/layout/hProcess11"/>
    <dgm:cxn modelId="{91FECBEB-0AF4-4CCE-8686-2E1BD0C1DE71}" type="presParOf" srcId="{B8A39D89-98FE-4C79-B071-000B61CAC512}" destId="{07B81254-69B4-4514-B29C-273B39AC528D}" srcOrd="1" destOrd="0" presId="urn:microsoft.com/office/officeart/2005/8/layout/hProcess11"/>
    <dgm:cxn modelId="{4F387AB7-0146-4E6B-BDE4-EC433046CAEE}" type="presParOf" srcId="{B8A39D89-98FE-4C79-B071-000B61CAC512}" destId="{CE7AE814-54CB-4D5C-8921-1E869508B7F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D3B083-92D4-4710-8956-BAC3AF8CEE7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1A6824F-05B6-4365-8037-C7FD5DE2EBDD}">
      <dgm:prSet phldrT="[Texto]"/>
      <dgm:spPr/>
      <dgm:t>
        <a:bodyPr/>
        <a:lstStyle/>
        <a:p>
          <a:r>
            <a:rPr lang="es-ES" dirty="0"/>
            <a:t>100%</a:t>
          </a:r>
        </a:p>
      </dgm:t>
    </dgm:pt>
    <dgm:pt modelId="{63D2EE41-DD67-4474-9F25-6D4236AFFC64}" type="parTrans" cxnId="{1C57C4ED-3113-4A7A-96D1-188B6815F5D4}">
      <dgm:prSet/>
      <dgm:spPr/>
      <dgm:t>
        <a:bodyPr/>
        <a:lstStyle/>
        <a:p>
          <a:endParaRPr lang="es-ES"/>
        </a:p>
      </dgm:t>
    </dgm:pt>
    <dgm:pt modelId="{21163925-DCF8-4F3B-A1EF-C68A52C7902B}" type="sibTrans" cxnId="{1C57C4ED-3113-4A7A-96D1-188B6815F5D4}">
      <dgm:prSet/>
      <dgm:spPr/>
      <dgm:t>
        <a:bodyPr/>
        <a:lstStyle/>
        <a:p>
          <a:endParaRPr lang="es-ES"/>
        </a:p>
      </dgm:t>
    </dgm:pt>
    <dgm:pt modelId="{5638F6AB-312E-4F63-8499-8D0FC6218D6B}" type="pres">
      <dgm:prSet presAssocID="{CBD3B083-92D4-4710-8956-BAC3AF8CEE7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A6A4775-C771-46AE-BDF2-D6422B1B07C6}" type="pres">
      <dgm:prSet presAssocID="{31A6824F-05B6-4365-8037-C7FD5DE2EBDD}" presName="Accent1" presStyleCnt="0"/>
      <dgm:spPr/>
    </dgm:pt>
    <dgm:pt modelId="{248FF31A-FF8A-4ECF-9387-BAC1713F3442}" type="pres">
      <dgm:prSet presAssocID="{31A6824F-05B6-4365-8037-C7FD5DE2EBDD}" presName="Accent" presStyleLbl="node1" presStyleIdx="0" presStyleCnt="1"/>
      <dgm:spPr/>
    </dgm:pt>
    <dgm:pt modelId="{22091AAB-F86A-45B3-BDA0-741E217BC5E1}" type="pres">
      <dgm:prSet presAssocID="{31A6824F-05B6-4365-8037-C7FD5DE2EBDD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</dgm:pt>
  </dgm:ptLst>
  <dgm:cxnLst>
    <dgm:cxn modelId="{1637A606-F587-4CBB-A2F9-8165C302DE3D}" type="presOf" srcId="{31A6824F-05B6-4365-8037-C7FD5DE2EBDD}" destId="{22091AAB-F86A-45B3-BDA0-741E217BC5E1}" srcOrd="0" destOrd="0" presId="urn:microsoft.com/office/officeart/2009/layout/CircleArrowProcess"/>
    <dgm:cxn modelId="{6DCF155E-79EC-4D63-AB5A-65E2D09A15B2}" type="presOf" srcId="{CBD3B083-92D4-4710-8956-BAC3AF8CEE77}" destId="{5638F6AB-312E-4F63-8499-8D0FC6218D6B}" srcOrd="0" destOrd="0" presId="urn:microsoft.com/office/officeart/2009/layout/CircleArrowProcess"/>
    <dgm:cxn modelId="{1C57C4ED-3113-4A7A-96D1-188B6815F5D4}" srcId="{CBD3B083-92D4-4710-8956-BAC3AF8CEE77}" destId="{31A6824F-05B6-4365-8037-C7FD5DE2EBDD}" srcOrd="0" destOrd="0" parTransId="{63D2EE41-DD67-4474-9F25-6D4236AFFC64}" sibTransId="{21163925-DCF8-4F3B-A1EF-C68A52C7902B}"/>
    <dgm:cxn modelId="{1588ACCA-F2D0-4FC2-A754-8AAE20726F0C}" type="presParOf" srcId="{5638F6AB-312E-4F63-8499-8D0FC6218D6B}" destId="{7A6A4775-C771-46AE-BDF2-D6422B1B07C6}" srcOrd="0" destOrd="0" presId="urn:microsoft.com/office/officeart/2009/layout/CircleArrowProcess"/>
    <dgm:cxn modelId="{B9749CE0-D2A5-47C5-B101-F1B1A5DF21C0}" type="presParOf" srcId="{7A6A4775-C771-46AE-BDF2-D6422B1B07C6}" destId="{248FF31A-FF8A-4ECF-9387-BAC1713F3442}" srcOrd="0" destOrd="0" presId="urn:microsoft.com/office/officeart/2009/layout/CircleArrowProcess"/>
    <dgm:cxn modelId="{08A25DAD-B46D-49BF-9604-2DD070071336}" type="presParOf" srcId="{5638F6AB-312E-4F63-8499-8D0FC6218D6B}" destId="{22091AAB-F86A-45B3-BDA0-741E217BC5E1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EFDBD6-1E1D-4874-B334-5E39A5D6C30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5FC1097-D9CF-4872-BF08-9BAF54E1B38C}">
      <dgm:prSet phldrT="[Texto]" custT="1"/>
      <dgm:spPr/>
      <dgm:t>
        <a:bodyPr/>
        <a:lstStyle/>
        <a:p>
          <a:endParaRPr lang="es-ES" sz="1000" dirty="0"/>
        </a:p>
      </dgm:t>
    </dgm:pt>
    <dgm:pt modelId="{82201740-3313-4660-B0EB-9706AE5A6375}" type="parTrans" cxnId="{E6EBB2D5-CD39-4318-9CE3-BF1FEA0D60BF}">
      <dgm:prSet/>
      <dgm:spPr/>
      <dgm:t>
        <a:bodyPr/>
        <a:lstStyle/>
        <a:p>
          <a:endParaRPr lang="es-ES"/>
        </a:p>
      </dgm:t>
    </dgm:pt>
    <dgm:pt modelId="{68B1FC76-D68E-46EF-BAAE-E22CEE3A7C37}" type="sibTrans" cxnId="{E6EBB2D5-CD39-4318-9CE3-BF1FEA0D60BF}">
      <dgm:prSet/>
      <dgm:spPr/>
      <dgm:t>
        <a:bodyPr/>
        <a:lstStyle/>
        <a:p>
          <a:endParaRPr lang="es-ES"/>
        </a:p>
      </dgm:t>
    </dgm:pt>
    <dgm:pt modelId="{20269B2B-E8E4-45F2-A4CC-13355E5F6B75}">
      <dgm:prSet phldrT="[Texto]" custT="1"/>
      <dgm:spPr/>
      <dgm:t>
        <a:bodyPr/>
        <a:lstStyle/>
        <a:p>
          <a:r>
            <a:rPr lang="es-ES" sz="1000" dirty="0"/>
            <a:t>Total de estudiantes 926</a:t>
          </a:r>
        </a:p>
      </dgm:t>
    </dgm:pt>
    <dgm:pt modelId="{6222CD42-B291-4ADA-8F0E-328582B01CE6}" type="parTrans" cxnId="{EA300B85-BA9A-4E9E-895F-4D5678F2EC7E}">
      <dgm:prSet/>
      <dgm:spPr/>
      <dgm:t>
        <a:bodyPr/>
        <a:lstStyle/>
        <a:p>
          <a:endParaRPr lang="es-ES"/>
        </a:p>
      </dgm:t>
    </dgm:pt>
    <dgm:pt modelId="{12A16466-409E-48E7-A41E-B298DB1DB540}" type="sibTrans" cxnId="{EA300B85-BA9A-4E9E-895F-4D5678F2EC7E}">
      <dgm:prSet/>
      <dgm:spPr/>
      <dgm:t>
        <a:bodyPr/>
        <a:lstStyle/>
        <a:p>
          <a:endParaRPr lang="es-ES"/>
        </a:p>
      </dgm:t>
    </dgm:pt>
    <dgm:pt modelId="{EBDC2599-F4F7-4BFA-9A83-916B37AE912F}" type="pres">
      <dgm:prSet presAssocID="{80EFDBD6-1E1D-4874-B334-5E39A5D6C303}" presName="Name0" presStyleCnt="0">
        <dgm:presLayoutVars>
          <dgm:dir/>
          <dgm:resizeHandles val="exact"/>
        </dgm:presLayoutVars>
      </dgm:prSet>
      <dgm:spPr/>
    </dgm:pt>
    <dgm:pt modelId="{6AE8D445-4F84-47C3-B338-949DB2BA554F}" type="pres">
      <dgm:prSet presAssocID="{80EFDBD6-1E1D-4874-B334-5E39A5D6C303}" presName="arrow" presStyleLbl="bgShp" presStyleIdx="0" presStyleCnt="1"/>
      <dgm:spPr/>
    </dgm:pt>
    <dgm:pt modelId="{D1704A4C-610E-43F9-8344-63E6CA5A0CA4}" type="pres">
      <dgm:prSet presAssocID="{80EFDBD6-1E1D-4874-B334-5E39A5D6C303}" presName="points" presStyleCnt="0"/>
      <dgm:spPr/>
    </dgm:pt>
    <dgm:pt modelId="{4BF98255-C86A-4827-8CFC-4D13DBFDE780}" type="pres">
      <dgm:prSet presAssocID="{45FC1097-D9CF-4872-BF08-9BAF54E1B38C}" presName="compositeA" presStyleCnt="0"/>
      <dgm:spPr/>
    </dgm:pt>
    <dgm:pt modelId="{6DB3D0A6-EE54-49E1-B0BB-69616D034A29}" type="pres">
      <dgm:prSet presAssocID="{45FC1097-D9CF-4872-BF08-9BAF54E1B38C}" presName="textA" presStyleLbl="revTx" presStyleIdx="0" presStyleCnt="2">
        <dgm:presLayoutVars>
          <dgm:bulletEnabled val="1"/>
        </dgm:presLayoutVars>
      </dgm:prSet>
      <dgm:spPr/>
    </dgm:pt>
    <dgm:pt modelId="{D1A91BBE-74C1-4618-B40D-7EA95593F484}" type="pres">
      <dgm:prSet presAssocID="{45FC1097-D9CF-4872-BF08-9BAF54E1B38C}" presName="circleA" presStyleLbl="node1" presStyleIdx="0" presStyleCnt="2"/>
      <dgm:spPr/>
    </dgm:pt>
    <dgm:pt modelId="{5D20F6F5-A687-4E4E-A717-3426402603DD}" type="pres">
      <dgm:prSet presAssocID="{45FC1097-D9CF-4872-BF08-9BAF54E1B38C}" presName="spaceA" presStyleCnt="0"/>
      <dgm:spPr/>
    </dgm:pt>
    <dgm:pt modelId="{A924F42F-2420-44CA-8BC1-A18654D2EEE1}" type="pres">
      <dgm:prSet presAssocID="{68B1FC76-D68E-46EF-BAAE-E22CEE3A7C37}" presName="space" presStyleCnt="0"/>
      <dgm:spPr/>
    </dgm:pt>
    <dgm:pt modelId="{B8A39D89-98FE-4C79-B071-000B61CAC512}" type="pres">
      <dgm:prSet presAssocID="{20269B2B-E8E4-45F2-A4CC-13355E5F6B75}" presName="compositeB" presStyleCnt="0"/>
      <dgm:spPr/>
    </dgm:pt>
    <dgm:pt modelId="{78E46EE1-1691-41EB-9999-60C4AA93DCF9}" type="pres">
      <dgm:prSet presAssocID="{20269B2B-E8E4-45F2-A4CC-13355E5F6B75}" presName="textB" presStyleLbl="revTx" presStyleIdx="1" presStyleCnt="2">
        <dgm:presLayoutVars>
          <dgm:bulletEnabled val="1"/>
        </dgm:presLayoutVars>
      </dgm:prSet>
      <dgm:spPr/>
    </dgm:pt>
    <dgm:pt modelId="{07B81254-69B4-4514-B29C-273B39AC528D}" type="pres">
      <dgm:prSet presAssocID="{20269B2B-E8E4-45F2-A4CC-13355E5F6B75}" presName="circleB" presStyleLbl="node1" presStyleIdx="1" presStyleCnt="2"/>
      <dgm:spPr/>
    </dgm:pt>
    <dgm:pt modelId="{CE7AE814-54CB-4D5C-8921-1E869508B7F4}" type="pres">
      <dgm:prSet presAssocID="{20269B2B-E8E4-45F2-A4CC-13355E5F6B75}" presName="spaceB" presStyleCnt="0"/>
      <dgm:spPr/>
    </dgm:pt>
  </dgm:ptLst>
  <dgm:cxnLst>
    <dgm:cxn modelId="{CBDC3838-75B4-4617-86F4-95E7B29FA429}" type="presOf" srcId="{80EFDBD6-1E1D-4874-B334-5E39A5D6C303}" destId="{EBDC2599-F4F7-4BFA-9A83-916B37AE912F}" srcOrd="0" destOrd="0" presId="urn:microsoft.com/office/officeart/2005/8/layout/hProcess11"/>
    <dgm:cxn modelId="{85D25439-9540-43CC-B1AE-8E190CD9C1F0}" type="presOf" srcId="{20269B2B-E8E4-45F2-A4CC-13355E5F6B75}" destId="{78E46EE1-1691-41EB-9999-60C4AA93DCF9}" srcOrd="0" destOrd="0" presId="urn:microsoft.com/office/officeart/2005/8/layout/hProcess11"/>
    <dgm:cxn modelId="{EA300B85-BA9A-4E9E-895F-4D5678F2EC7E}" srcId="{80EFDBD6-1E1D-4874-B334-5E39A5D6C303}" destId="{20269B2B-E8E4-45F2-A4CC-13355E5F6B75}" srcOrd="1" destOrd="0" parTransId="{6222CD42-B291-4ADA-8F0E-328582B01CE6}" sibTransId="{12A16466-409E-48E7-A41E-B298DB1DB540}"/>
    <dgm:cxn modelId="{54F0E0CB-61BF-4931-BC85-2CCBE169E525}" type="presOf" srcId="{45FC1097-D9CF-4872-BF08-9BAF54E1B38C}" destId="{6DB3D0A6-EE54-49E1-B0BB-69616D034A29}" srcOrd="0" destOrd="0" presId="urn:microsoft.com/office/officeart/2005/8/layout/hProcess11"/>
    <dgm:cxn modelId="{E6EBB2D5-CD39-4318-9CE3-BF1FEA0D60BF}" srcId="{80EFDBD6-1E1D-4874-B334-5E39A5D6C303}" destId="{45FC1097-D9CF-4872-BF08-9BAF54E1B38C}" srcOrd="0" destOrd="0" parTransId="{82201740-3313-4660-B0EB-9706AE5A6375}" sibTransId="{68B1FC76-D68E-46EF-BAAE-E22CEE3A7C37}"/>
    <dgm:cxn modelId="{5A664038-8181-4F21-9C66-357E25C6D7EF}" type="presParOf" srcId="{EBDC2599-F4F7-4BFA-9A83-916B37AE912F}" destId="{6AE8D445-4F84-47C3-B338-949DB2BA554F}" srcOrd="0" destOrd="0" presId="urn:microsoft.com/office/officeart/2005/8/layout/hProcess11"/>
    <dgm:cxn modelId="{C964E5DE-14D7-4659-A03D-64C4622296F4}" type="presParOf" srcId="{EBDC2599-F4F7-4BFA-9A83-916B37AE912F}" destId="{D1704A4C-610E-43F9-8344-63E6CA5A0CA4}" srcOrd="1" destOrd="0" presId="urn:microsoft.com/office/officeart/2005/8/layout/hProcess11"/>
    <dgm:cxn modelId="{AD9AE6B3-0780-4BDC-A4FB-3F7393285ECE}" type="presParOf" srcId="{D1704A4C-610E-43F9-8344-63E6CA5A0CA4}" destId="{4BF98255-C86A-4827-8CFC-4D13DBFDE780}" srcOrd="0" destOrd="0" presId="urn:microsoft.com/office/officeart/2005/8/layout/hProcess11"/>
    <dgm:cxn modelId="{F6644870-03F5-4B1E-B853-C0C36E66DF78}" type="presParOf" srcId="{4BF98255-C86A-4827-8CFC-4D13DBFDE780}" destId="{6DB3D0A6-EE54-49E1-B0BB-69616D034A29}" srcOrd="0" destOrd="0" presId="urn:microsoft.com/office/officeart/2005/8/layout/hProcess11"/>
    <dgm:cxn modelId="{75EF2884-DF86-4553-8CB7-A87517D7B98A}" type="presParOf" srcId="{4BF98255-C86A-4827-8CFC-4D13DBFDE780}" destId="{D1A91BBE-74C1-4618-B40D-7EA95593F484}" srcOrd="1" destOrd="0" presId="urn:microsoft.com/office/officeart/2005/8/layout/hProcess11"/>
    <dgm:cxn modelId="{C226D44D-46A3-43F9-9A0E-E6C9B719FF42}" type="presParOf" srcId="{4BF98255-C86A-4827-8CFC-4D13DBFDE780}" destId="{5D20F6F5-A687-4E4E-A717-3426402603DD}" srcOrd="2" destOrd="0" presId="urn:microsoft.com/office/officeart/2005/8/layout/hProcess11"/>
    <dgm:cxn modelId="{607DD1D4-7695-4F23-B1AD-9E0D4FEA9B1F}" type="presParOf" srcId="{D1704A4C-610E-43F9-8344-63E6CA5A0CA4}" destId="{A924F42F-2420-44CA-8BC1-A18654D2EEE1}" srcOrd="1" destOrd="0" presId="urn:microsoft.com/office/officeart/2005/8/layout/hProcess11"/>
    <dgm:cxn modelId="{9880B02C-07C5-4A26-9A40-C2EDAA37D2A4}" type="presParOf" srcId="{D1704A4C-610E-43F9-8344-63E6CA5A0CA4}" destId="{B8A39D89-98FE-4C79-B071-000B61CAC512}" srcOrd="2" destOrd="0" presId="urn:microsoft.com/office/officeart/2005/8/layout/hProcess11"/>
    <dgm:cxn modelId="{7B002C35-86AA-439E-88F3-123D74A6E289}" type="presParOf" srcId="{B8A39D89-98FE-4C79-B071-000B61CAC512}" destId="{78E46EE1-1691-41EB-9999-60C4AA93DCF9}" srcOrd="0" destOrd="0" presId="urn:microsoft.com/office/officeart/2005/8/layout/hProcess11"/>
    <dgm:cxn modelId="{91FECBEB-0AF4-4CCE-8686-2E1BD0C1DE71}" type="presParOf" srcId="{B8A39D89-98FE-4C79-B071-000B61CAC512}" destId="{07B81254-69B4-4514-B29C-273B39AC528D}" srcOrd="1" destOrd="0" presId="urn:microsoft.com/office/officeart/2005/8/layout/hProcess11"/>
    <dgm:cxn modelId="{4F387AB7-0146-4E6B-BDE4-EC433046CAEE}" type="presParOf" srcId="{B8A39D89-98FE-4C79-B071-000B61CAC512}" destId="{CE7AE814-54CB-4D5C-8921-1E869508B7F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D3B083-92D4-4710-8956-BAC3AF8CEE7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1A6824F-05B6-4365-8037-C7FD5DE2EBDD}">
      <dgm:prSet phldrT="[Texto]"/>
      <dgm:spPr/>
      <dgm:t>
        <a:bodyPr/>
        <a:lstStyle/>
        <a:p>
          <a:r>
            <a:rPr lang="es-ES" dirty="0"/>
            <a:t>50%</a:t>
          </a:r>
        </a:p>
      </dgm:t>
    </dgm:pt>
    <dgm:pt modelId="{63D2EE41-DD67-4474-9F25-6D4236AFFC64}" type="parTrans" cxnId="{1C57C4ED-3113-4A7A-96D1-188B6815F5D4}">
      <dgm:prSet/>
      <dgm:spPr/>
      <dgm:t>
        <a:bodyPr/>
        <a:lstStyle/>
        <a:p>
          <a:endParaRPr lang="es-ES"/>
        </a:p>
      </dgm:t>
    </dgm:pt>
    <dgm:pt modelId="{21163925-DCF8-4F3B-A1EF-C68A52C7902B}" type="sibTrans" cxnId="{1C57C4ED-3113-4A7A-96D1-188B6815F5D4}">
      <dgm:prSet/>
      <dgm:spPr/>
      <dgm:t>
        <a:bodyPr/>
        <a:lstStyle/>
        <a:p>
          <a:endParaRPr lang="es-ES"/>
        </a:p>
      </dgm:t>
    </dgm:pt>
    <dgm:pt modelId="{5638F6AB-312E-4F63-8499-8D0FC6218D6B}" type="pres">
      <dgm:prSet presAssocID="{CBD3B083-92D4-4710-8956-BAC3AF8CEE7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A6A4775-C771-46AE-BDF2-D6422B1B07C6}" type="pres">
      <dgm:prSet presAssocID="{31A6824F-05B6-4365-8037-C7FD5DE2EBDD}" presName="Accent1" presStyleCnt="0"/>
      <dgm:spPr/>
    </dgm:pt>
    <dgm:pt modelId="{248FF31A-FF8A-4ECF-9387-BAC1713F3442}" type="pres">
      <dgm:prSet presAssocID="{31A6824F-05B6-4365-8037-C7FD5DE2EBDD}" presName="Accent" presStyleLbl="node1" presStyleIdx="0" presStyleCnt="1"/>
      <dgm:spPr/>
    </dgm:pt>
    <dgm:pt modelId="{22091AAB-F86A-45B3-BDA0-741E217BC5E1}" type="pres">
      <dgm:prSet presAssocID="{31A6824F-05B6-4365-8037-C7FD5DE2EBDD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</dgm:pt>
  </dgm:ptLst>
  <dgm:cxnLst>
    <dgm:cxn modelId="{1637A606-F587-4CBB-A2F9-8165C302DE3D}" type="presOf" srcId="{31A6824F-05B6-4365-8037-C7FD5DE2EBDD}" destId="{22091AAB-F86A-45B3-BDA0-741E217BC5E1}" srcOrd="0" destOrd="0" presId="urn:microsoft.com/office/officeart/2009/layout/CircleArrowProcess"/>
    <dgm:cxn modelId="{6DCF155E-79EC-4D63-AB5A-65E2D09A15B2}" type="presOf" srcId="{CBD3B083-92D4-4710-8956-BAC3AF8CEE77}" destId="{5638F6AB-312E-4F63-8499-8D0FC6218D6B}" srcOrd="0" destOrd="0" presId="urn:microsoft.com/office/officeart/2009/layout/CircleArrowProcess"/>
    <dgm:cxn modelId="{1C57C4ED-3113-4A7A-96D1-188B6815F5D4}" srcId="{CBD3B083-92D4-4710-8956-BAC3AF8CEE77}" destId="{31A6824F-05B6-4365-8037-C7FD5DE2EBDD}" srcOrd="0" destOrd="0" parTransId="{63D2EE41-DD67-4474-9F25-6D4236AFFC64}" sibTransId="{21163925-DCF8-4F3B-A1EF-C68A52C7902B}"/>
    <dgm:cxn modelId="{1588ACCA-F2D0-4FC2-A754-8AAE20726F0C}" type="presParOf" srcId="{5638F6AB-312E-4F63-8499-8D0FC6218D6B}" destId="{7A6A4775-C771-46AE-BDF2-D6422B1B07C6}" srcOrd="0" destOrd="0" presId="urn:microsoft.com/office/officeart/2009/layout/CircleArrowProcess"/>
    <dgm:cxn modelId="{B9749CE0-D2A5-47C5-B101-F1B1A5DF21C0}" type="presParOf" srcId="{7A6A4775-C771-46AE-BDF2-D6422B1B07C6}" destId="{248FF31A-FF8A-4ECF-9387-BAC1713F3442}" srcOrd="0" destOrd="0" presId="urn:microsoft.com/office/officeart/2009/layout/CircleArrowProcess"/>
    <dgm:cxn modelId="{08A25DAD-B46D-49BF-9604-2DD070071336}" type="presParOf" srcId="{5638F6AB-312E-4F63-8499-8D0FC6218D6B}" destId="{22091AAB-F86A-45B3-BDA0-741E217BC5E1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EFDBD6-1E1D-4874-B334-5E39A5D6C30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5FC1097-D9CF-4872-BF08-9BAF54E1B38C}">
      <dgm:prSet phldrT="[Texto]" custT="1"/>
      <dgm:spPr/>
      <dgm:t>
        <a:bodyPr/>
        <a:lstStyle/>
        <a:p>
          <a:endParaRPr lang="es-ES" sz="1000" dirty="0"/>
        </a:p>
      </dgm:t>
    </dgm:pt>
    <dgm:pt modelId="{82201740-3313-4660-B0EB-9706AE5A6375}" type="parTrans" cxnId="{E6EBB2D5-CD39-4318-9CE3-BF1FEA0D60BF}">
      <dgm:prSet/>
      <dgm:spPr/>
      <dgm:t>
        <a:bodyPr/>
        <a:lstStyle/>
        <a:p>
          <a:endParaRPr lang="es-ES"/>
        </a:p>
      </dgm:t>
    </dgm:pt>
    <dgm:pt modelId="{68B1FC76-D68E-46EF-BAAE-E22CEE3A7C37}" type="sibTrans" cxnId="{E6EBB2D5-CD39-4318-9CE3-BF1FEA0D60BF}">
      <dgm:prSet/>
      <dgm:spPr/>
      <dgm:t>
        <a:bodyPr/>
        <a:lstStyle/>
        <a:p>
          <a:endParaRPr lang="es-ES"/>
        </a:p>
      </dgm:t>
    </dgm:pt>
    <dgm:pt modelId="{20269B2B-E8E4-45F2-A4CC-13355E5F6B75}">
      <dgm:prSet phldrT="[Texto]" custT="1"/>
      <dgm:spPr/>
      <dgm:t>
        <a:bodyPr/>
        <a:lstStyle/>
        <a:p>
          <a:r>
            <a:rPr lang="es-ES" sz="1000" dirty="0"/>
            <a:t>Total de estudiantes 454</a:t>
          </a:r>
        </a:p>
      </dgm:t>
    </dgm:pt>
    <dgm:pt modelId="{6222CD42-B291-4ADA-8F0E-328582B01CE6}" type="parTrans" cxnId="{EA300B85-BA9A-4E9E-895F-4D5678F2EC7E}">
      <dgm:prSet/>
      <dgm:spPr/>
      <dgm:t>
        <a:bodyPr/>
        <a:lstStyle/>
        <a:p>
          <a:endParaRPr lang="es-ES"/>
        </a:p>
      </dgm:t>
    </dgm:pt>
    <dgm:pt modelId="{12A16466-409E-48E7-A41E-B298DB1DB540}" type="sibTrans" cxnId="{EA300B85-BA9A-4E9E-895F-4D5678F2EC7E}">
      <dgm:prSet/>
      <dgm:spPr/>
      <dgm:t>
        <a:bodyPr/>
        <a:lstStyle/>
        <a:p>
          <a:endParaRPr lang="es-ES"/>
        </a:p>
      </dgm:t>
    </dgm:pt>
    <dgm:pt modelId="{EBDC2599-F4F7-4BFA-9A83-916B37AE912F}" type="pres">
      <dgm:prSet presAssocID="{80EFDBD6-1E1D-4874-B334-5E39A5D6C303}" presName="Name0" presStyleCnt="0">
        <dgm:presLayoutVars>
          <dgm:dir/>
          <dgm:resizeHandles val="exact"/>
        </dgm:presLayoutVars>
      </dgm:prSet>
      <dgm:spPr/>
    </dgm:pt>
    <dgm:pt modelId="{6AE8D445-4F84-47C3-B338-949DB2BA554F}" type="pres">
      <dgm:prSet presAssocID="{80EFDBD6-1E1D-4874-B334-5E39A5D6C303}" presName="arrow" presStyleLbl="bgShp" presStyleIdx="0" presStyleCnt="1"/>
      <dgm:spPr/>
    </dgm:pt>
    <dgm:pt modelId="{D1704A4C-610E-43F9-8344-63E6CA5A0CA4}" type="pres">
      <dgm:prSet presAssocID="{80EFDBD6-1E1D-4874-B334-5E39A5D6C303}" presName="points" presStyleCnt="0"/>
      <dgm:spPr/>
    </dgm:pt>
    <dgm:pt modelId="{4BF98255-C86A-4827-8CFC-4D13DBFDE780}" type="pres">
      <dgm:prSet presAssocID="{45FC1097-D9CF-4872-BF08-9BAF54E1B38C}" presName="compositeA" presStyleCnt="0"/>
      <dgm:spPr/>
    </dgm:pt>
    <dgm:pt modelId="{6DB3D0A6-EE54-49E1-B0BB-69616D034A29}" type="pres">
      <dgm:prSet presAssocID="{45FC1097-D9CF-4872-BF08-9BAF54E1B38C}" presName="textA" presStyleLbl="revTx" presStyleIdx="0" presStyleCnt="2">
        <dgm:presLayoutVars>
          <dgm:bulletEnabled val="1"/>
        </dgm:presLayoutVars>
      </dgm:prSet>
      <dgm:spPr/>
    </dgm:pt>
    <dgm:pt modelId="{D1A91BBE-74C1-4618-B40D-7EA95593F484}" type="pres">
      <dgm:prSet presAssocID="{45FC1097-D9CF-4872-BF08-9BAF54E1B38C}" presName="circleA" presStyleLbl="node1" presStyleIdx="0" presStyleCnt="2"/>
      <dgm:spPr/>
    </dgm:pt>
    <dgm:pt modelId="{5D20F6F5-A687-4E4E-A717-3426402603DD}" type="pres">
      <dgm:prSet presAssocID="{45FC1097-D9CF-4872-BF08-9BAF54E1B38C}" presName="spaceA" presStyleCnt="0"/>
      <dgm:spPr/>
    </dgm:pt>
    <dgm:pt modelId="{A924F42F-2420-44CA-8BC1-A18654D2EEE1}" type="pres">
      <dgm:prSet presAssocID="{68B1FC76-D68E-46EF-BAAE-E22CEE3A7C37}" presName="space" presStyleCnt="0"/>
      <dgm:spPr/>
    </dgm:pt>
    <dgm:pt modelId="{B8A39D89-98FE-4C79-B071-000B61CAC512}" type="pres">
      <dgm:prSet presAssocID="{20269B2B-E8E4-45F2-A4CC-13355E5F6B75}" presName="compositeB" presStyleCnt="0"/>
      <dgm:spPr/>
    </dgm:pt>
    <dgm:pt modelId="{78E46EE1-1691-41EB-9999-60C4AA93DCF9}" type="pres">
      <dgm:prSet presAssocID="{20269B2B-E8E4-45F2-A4CC-13355E5F6B75}" presName="textB" presStyleLbl="revTx" presStyleIdx="1" presStyleCnt="2">
        <dgm:presLayoutVars>
          <dgm:bulletEnabled val="1"/>
        </dgm:presLayoutVars>
      </dgm:prSet>
      <dgm:spPr/>
    </dgm:pt>
    <dgm:pt modelId="{07B81254-69B4-4514-B29C-273B39AC528D}" type="pres">
      <dgm:prSet presAssocID="{20269B2B-E8E4-45F2-A4CC-13355E5F6B75}" presName="circleB" presStyleLbl="node1" presStyleIdx="1" presStyleCnt="2"/>
      <dgm:spPr/>
    </dgm:pt>
    <dgm:pt modelId="{CE7AE814-54CB-4D5C-8921-1E869508B7F4}" type="pres">
      <dgm:prSet presAssocID="{20269B2B-E8E4-45F2-A4CC-13355E5F6B75}" presName="spaceB" presStyleCnt="0"/>
      <dgm:spPr/>
    </dgm:pt>
  </dgm:ptLst>
  <dgm:cxnLst>
    <dgm:cxn modelId="{CBDC3838-75B4-4617-86F4-95E7B29FA429}" type="presOf" srcId="{80EFDBD6-1E1D-4874-B334-5E39A5D6C303}" destId="{EBDC2599-F4F7-4BFA-9A83-916B37AE912F}" srcOrd="0" destOrd="0" presId="urn:microsoft.com/office/officeart/2005/8/layout/hProcess11"/>
    <dgm:cxn modelId="{85D25439-9540-43CC-B1AE-8E190CD9C1F0}" type="presOf" srcId="{20269B2B-E8E4-45F2-A4CC-13355E5F6B75}" destId="{78E46EE1-1691-41EB-9999-60C4AA93DCF9}" srcOrd="0" destOrd="0" presId="urn:microsoft.com/office/officeart/2005/8/layout/hProcess11"/>
    <dgm:cxn modelId="{EA300B85-BA9A-4E9E-895F-4D5678F2EC7E}" srcId="{80EFDBD6-1E1D-4874-B334-5E39A5D6C303}" destId="{20269B2B-E8E4-45F2-A4CC-13355E5F6B75}" srcOrd="1" destOrd="0" parTransId="{6222CD42-B291-4ADA-8F0E-328582B01CE6}" sibTransId="{12A16466-409E-48E7-A41E-B298DB1DB540}"/>
    <dgm:cxn modelId="{54F0E0CB-61BF-4931-BC85-2CCBE169E525}" type="presOf" srcId="{45FC1097-D9CF-4872-BF08-9BAF54E1B38C}" destId="{6DB3D0A6-EE54-49E1-B0BB-69616D034A29}" srcOrd="0" destOrd="0" presId="urn:microsoft.com/office/officeart/2005/8/layout/hProcess11"/>
    <dgm:cxn modelId="{E6EBB2D5-CD39-4318-9CE3-BF1FEA0D60BF}" srcId="{80EFDBD6-1E1D-4874-B334-5E39A5D6C303}" destId="{45FC1097-D9CF-4872-BF08-9BAF54E1B38C}" srcOrd="0" destOrd="0" parTransId="{82201740-3313-4660-B0EB-9706AE5A6375}" sibTransId="{68B1FC76-D68E-46EF-BAAE-E22CEE3A7C37}"/>
    <dgm:cxn modelId="{5A664038-8181-4F21-9C66-357E25C6D7EF}" type="presParOf" srcId="{EBDC2599-F4F7-4BFA-9A83-916B37AE912F}" destId="{6AE8D445-4F84-47C3-B338-949DB2BA554F}" srcOrd="0" destOrd="0" presId="urn:microsoft.com/office/officeart/2005/8/layout/hProcess11"/>
    <dgm:cxn modelId="{C964E5DE-14D7-4659-A03D-64C4622296F4}" type="presParOf" srcId="{EBDC2599-F4F7-4BFA-9A83-916B37AE912F}" destId="{D1704A4C-610E-43F9-8344-63E6CA5A0CA4}" srcOrd="1" destOrd="0" presId="urn:microsoft.com/office/officeart/2005/8/layout/hProcess11"/>
    <dgm:cxn modelId="{AD9AE6B3-0780-4BDC-A4FB-3F7393285ECE}" type="presParOf" srcId="{D1704A4C-610E-43F9-8344-63E6CA5A0CA4}" destId="{4BF98255-C86A-4827-8CFC-4D13DBFDE780}" srcOrd="0" destOrd="0" presId="urn:microsoft.com/office/officeart/2005/8/layout/hProcess11"/>
    <dgm:cxn modelId="{F6644870-03F5-4B1E-B853-C0C36E66DF78}" type="presParOf" srcId="{4BF98255-C86A-4827-8CFC-4D13DBFDE780}" destId="{6DB3D0A6-EE54-49E1-B0BB-69616D034A29}" srcOrd="0" destOrd="0" presId="urn:microsoft.com/office/officeart/2005/8/layout/hProcess11"/>
    <dgm:cxn modelId="{75EF2884-DF86-4553-8CB7-A87517D7B98A}" type="presParOf" srcId="{4BF98255-C86A-4827-8CFC-4D13DBFDE780}" destId="{D1A91BBE-74C1-4618-B40D-7EA95593F484}" srcOrd="1" destOrd="0" presId="urn:microsoft.com/office/officeart/2005/8/layout/hProcess11"/>
    <dgm:cxn modelId="{C226D44D-46A3-43F9-9A0E-E6C9B719FF42}" type="presParOf" srcId="{4BF98255-C86A-4827-8CFC-4D13DBFDE780}" destId="{5D20F6F5-A687-4E4E-A717-3426402603DD}" srcOrd="2" destOrd="0" presId="urn:microsoft.com/office/officeart/2005/8/layout/hProcess11"/>
    <dgm:cxn modelId="{607DD1D4-7695-4F23-B1AD-9E0D4FEA9B1F}" type="presParOf" srcId="{D1704A4C-610E-43F9-8344-63E6CA5A0CA4}" destId="{A924F42F-2420-44CA-8BC1-A18654D2EEE1}" srcOrd="1" destOrd="0" presId="urn:microsoft.com/office/officeart/2005/8/layout/hProcess11"/>
    <dgm:cxn modelId="{9880B02C-07C5-4A26-9A40-C2EDAA37D2A4}" type="presParOf" srcId="{D1704A4C-610E-43F9-8344-63E6CA5A0CA4}" destId="{B8A39D89-98FE-4C79-B071-000B61CAC512}" srcOrd="2" destOrd="0" presId="urn:microsoft.com/office/officeart/2005/8/layout/hProcess11"/>
    <dgm:cxn modelId="{7B002C35-86AA-439E-88F3-123D74A6E289}" type="presParOf" srcId="{B8A39D89-98FE-4C79-B071-000B61CAC512}" destId="{78E46EE1-1691-41EB-9999-60C4AA93DCF9}" srcOrd="0" destOrd="0" presId="urn:microsoft.com/office/officeart/2005/8/layout/hProcess11"/>
    <dgm:cxn modelId="{91FECBEB-0AF4-4CCE-8686-2E1BD0C1DE71}" type="presParOf" srcId="{B8A39D89-98FE-4C79-B071-000B61CAC512}" destId="{07B81254-69B4-4514-B29C-273B39AC528D}" srcOrd="1" destOrd="0" presId="urn:microsoft.com/office/officeart/2005/8/layout/hProcess11"/>
    <dgm:cxn modelId="{4F387AB7-0146-4E6B-BDE4-EC433046CAEE}" type="presParOf" srcId="{B8A39D89-98FE-4C79-B071-000B61CAC512}" destId="{CE7AE814-54CB-4D5C-8921-1E869508B7F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8D445-4F84-47C3-B338-949DB2BA554F}">
      <dsp:nvSpPr>
        <dsp:cNvPr id="0" name=""/>
        <dsp:cNvSpPr/>
      </dsp:nvSpPr>
      <dsp:spPr>
        <a:xfrm>
          <a:off x="0" y="431482"/>
          <a:ext cx="4752975" cy="57531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3D0A6-EE54-49E1-B0BB-69616D034A29}">
      <dsp:nvSpPr>
        <dsp:cNvPr id="0" name=""/>
        <dsp:cNvSpPr/>
      </dsp:nvSpPr>
      <dsp:spPr>
        <a:xfrm>
          <a:off x="52" y="0"/>
          <a:ext cx="2086621" cy="5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b="1" kern="1200" dirty="0"/>
            <a:t>Costo de PTMB 2018:</a:t>
          </a:r>
          <a:r>
            <a:rPr lang="es-CR" sz="1300" kern="1200" dirty="0"/>
            <a:t> ₡116,128,207.93</a:t>
          </a:r>
          <a:endParaRPr lang="es-ES" sz="1300" kern="1200" dirty="0"/>
        </a:p>
      </dsp:txBody>
      <dsp:txXfrm>
        <a:off x="52" y="0"/>
        <a:ext cx="2086621" cy="575310"/>
      </dsp:txXfrm>
    </dsp:sp>
    <dsp:sp modelId="{D1A91BBE-74C1-4618-B40D-7EA95593F484}">
      <dsp:nvSpPr>
        <dsp:cNvPr id="0" name=""/>
        <dsp:cNvSpPr/>
      </dsp:nvSpPr>
      <dsp:spPr>
        <a:xfrm>
          <a:off x="971448" y="647223"/>
          <a:ext cx="143827" cy="1438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46EE1-1691-41EB-9999-60C4AA93DCF9}">
      <dsp:nvSpPr>
        <dsp:cNvPr id="0" name=""/>
        <dsp:cNvSpPr/>
      </dsp:nvSpPr>
      <dsp:spPr>
        <a:xfrm>
          <a:off x="2191004" y="862965"/>
          <a:ext cx="2086621" cy="5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 dirty="0"/>
        </a:p>
      </dsp:txBody>
      <dsp:txXfrm>
        <a:off x="2191004" y="862965"/>
        <a:ext cx="2086621" cy="575310"/>
      </dsp:txXfrm>
    </dsp:sp>
    <dsp:sp modelId="{07B81254-69B4-4514-B29C-273B39AC528D}">
      <dsp:nvSpPr>
        <dsp:cNvPr id="0" name=""/>
        <dsp:cNvSpPr/>
      </dsp:nvSpPr>
      <dsp:spPr>
        <a:xfrm>
          <a:off x="3162401" y="647223"/>
          <a:ext cx="143827" cy="1438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FF31A-FF8A-4ECF-9387-BAC1713F3442}">
      <dsp:nvSpPr>
        <dsp:cNvPr id="0" name=""/>
        <dsp:cNvSpPr/>
      </dsp:nvSpPr>
      <dsp:spPr>
        <a:xfrm>
          <a:off x="246525" y="251196"/>
          <a:ext cx="821399" cy="821582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1AAB-F86A-45B3-BDA0-741E217BC5E1}">
      <dsp:nvSpPr>
        <dsp:cNvPr id="0" name=""/>
        <dsp:cNvSpPr/>
      </dsp:nvSpPr>
      <dsp:spPr>
        <a:xfrm>
          <a:off x="427919" y="548609"/>
          <a:ext cx="458348" cy="229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15%</a:t>
          </a:r>
        </a:p>
      </dsp:txBody>
      <dsp:txXfrm>
        <a:off x="427919" y="548609"/>
        <a:ext cx="458348" cy="2291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8D445-4F84-47C3-B338-949DB2BA554F}">
      <dsp:nvSpPr>
        <dsp:cNvPr id="0" name=""/>
        <dsp:cNvSpPr/>
      </dsp:nvSpPr>
      <dsp:spPr>
        <a:xfrm>
          <a:off x="0" y="254317"/>
          <a:ext cx="4505325" cy="33909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3D0A6-EE54-49E1-B0BB-69616D034A29}">
      <dsp:nvSpPr>
        <dsp:cNvPr id="0" name=""/>
        <dsp:cNvSpPr/>
      </dsp:nvSpPr>
      <dsp:spPr>
        <a:xfrm>
          <a:off x="49" y="0"/>
          <a:ext cx="1977899" cy="33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>
        <a:off x="49" y="0"/>
        <a:ext cx="1977899" cy="339090"/>
      </dsp:txXfrm>
    </dsp:sp>
    <dsp:sp modelId="{D1A91BBE-74C1-4618-B40D-7EA95593F484}">
      <dsp:nvSpPr>
        <dsp:cNvPr id="0" name=""/>
        <dsp:cNvSpPr/>
      </dsp:nvSpPr>
      <dsp:spPr>
        <a:xfrm>
          <a:off x="946612" y="381476"/>
          <a:ext cx="84772" cy="84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46EE1-1691-41EB-9999-60C4AA93DCF9}">
      <dsp:nvSpPr>
        <dsp:cNvPr id="0" name=""/>
        <dsp:cNvSpPr/>
      </dsp:nvSpPr>
      <dsp:spPr>
        <a:xfrm>
          <a:off x="2076843" y="508635"/>
          <a:ext cx="1977899" cy="33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7 Cursos </a:t>
          </a:r>
        </a:p>
      </dsp:txBody>
      <dsp:txXfrm>
        <a:off x="2076843" y="508635"/>
        <a:ext cx="1977899" cy="339090"/>
      </dsp:txXfrm>
    </dsp:sp>
    <dsp:sp modelId="{07B81254-69B4-4514-B29C-273B39AC528D}">
      <dsp:nvSpPr>
        <dsp:cNvPr id="0" name=""/>
        <dsp:cNvSpPr/>
      </dsp:nvSpPr>
      <dsp:spPr>
        <a:xfrm>
          <a:off x="3023407" y="381476"/>
          <a:ext cx="84772" cy="847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FF31A-FF8A-4ECF-9387-BAC1713F3442}">
      <dsp:nvSpPr>
        <dsp:cNvPr id="0" name=""/>
        <dsp:cNvSpPr/>
      </dsp:nvSpPr>
      <dsp:spPr>
        <a:xfrm>
          <a:off x="246525" y="251196"/>
          <a:ext cx="821399" cy="821582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1AAB-F86A-45B3-BDA0-741E217BC5E1}">
      <dsp:nvSpPr>
        <dsp:cNvPr id="0" name=""/>
        <dsp:cNvSpPr/>
      </dsp:nvSpPr>
      <dsp:spPr>
        <a:xfrm>
          <a:off x="380393" y="378528"/>
          <a:ext cx="553401" cy="56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200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PERSONAS</a:t>
          </a:r>
        </a:p>
      </dsp:txBody>
      <dsp:txXfrm>
        <a:off x="380393" y="378528"/>
        <a:ext cx="553401" cy="5693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5819E-C020-478F-9D69-07D58659B2C3}">
      <dsp:nvSpPr>
        <dsp:cNvPr id="0" name=""/>
        <dsp:cNvSpPr/>
      </dsp:nvSpPr>
      <dsp:spPr>
        <a:xfrm>
          <a:off x="0" y="5353919"/>
          <a:ext cx="5098256" cy="2927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Control de Piratas …21 procedimientos.</a:t>
          </a:r>
          <a:endParaRPr lang="en-US" sz="1000" kern="1200"/>
        </a:p>
      </dsp:txBody>
      <dsp:txXfrm>
        <a:off x="0" y="5353919"/>
        <a:ext cx="5098256" cy="292771"/>
      </dsp:txXfrm>
    </dsp:sp>
    <dsp:sp modelId="{998B8855-17D4-47EF-8B2A-61074E650378}">
      <dsp:nvSpPr>
        <dsp:cNvPr id="0" name=""/>
        <dsp:cNvSpPr/>
      </dsp:nvSpPr>
      <dsp:spPr>
        <a:xfrm rot="10800000">
          <a:off x="0" y="4908028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3253"/>
                <a:satOff val="-2240"/>
                <a:lumOff val="-572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3253"/>
                <a:satOff val="-2240"/>
                <a:lumOff val="-57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3253"/>
                <a:satOff val="-2240"/>
                <a:lumOff val="-57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/>
            <a:t>Reporte de semáforos averiados a MOPT.</a:t>
          </a:r>
          <a:endParaRPr lang="en-US" sz="1000" kern="1200"/>
        </a:p>
      </dsp:txBody>
      <dsp:txXfrm rot="10800000">
        <a:off x="0" y="4908028"/>
        <a:ext cx="5098256" cy="292580"/>
      </dsp:txXfrm>
    </dsp:sp>
    <dsp:sp modelId="{1E3DFC60-3E75-4D8F-8494-3FAC1F6E798A}">
      <dsp:nvSpPr>
        <dsp:cNvPr id="0" name=""/>
        <dsp:cNvSpPr/>
      </dsp:nvSpPr>
      <dsp:spPr>
        <a:xfrm rot="10800000">
          <a:off x="0" y="4462136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6506"/>
                <a:satOff val="-4479"/>
                <a:lumOff val="-1144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6506"/>
                <a:satOff val="-4479"/>
                <a:lumOff val="-114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6506"/>
                <a:satOff val="-4479"/>
                <a:lumOff val="-114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/>
            <a:t>Apoyar a PM en cualquier incidente </a:t>
          </a:r>
          <a:endParaRPr lang="en-US" sz="1000" kern="1200"/>
        </a:p>
      </dsp:txBody>
      <dsp:txXfrm rot="10800000">
        <a:off x="0" y="4462136"/>
        <a:ext cx="5098256" cy="292580"/>
      </dsp:txXfrm>
    </dsp:sp>
    <dsp:sp modelId="{5EAFC5DF-D021-4837-A2A5-D81D738E2860}">
      <dsp:nvSpPr>
        <dsp:cNvPr id="0" name=""/>
        <dsp:cNvSpPr/>
      </dsp:nvSpPr>
      <dsp:spPr>
        <a:xfrm rot="10800000">
          <a:off x="0" y="4016244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9759"/>
                <a:satOff val="-6719"/>
                <a:lumOff val="-1716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9759"/>
                <a:satOff val="-6719"/>
                <a:lumOff val="-171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9759"/>
                <a:satOff val="-6719"/>
                <a:lumOff val="-171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/>
            <a:t>Organizar operativos interinstitucionales.</a:t>
          </a:r>
          <a:endParaRPr lang="en-US" sz="1000" kern="1200"/>
        </a:p>
      </dsp:txBody>
      <dsp:txXfrm rot="10800000">
        <a:off x="0" y="4016244"/>
        <a:ext cx="5098256" cy="292580"/>
      </dsp:txXfrm>
    </dsp:sp>
    <dsp:sp modelId="{46F03717-04CF-4B5F-BAE4-67191D81823C}">
      <dsp:nvSpPr>
        <dsp:cNvPr id="0" name=""/>
        <dsp:cNvSpPr/>
      </dsp:nvSpPr>
      <dsp:spPr>
        <a:xfrm rot="10800000">
          <a:off x="0" y="3570353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13013"/>
                <a:satOff val="-8959"/>
                <a:lumOff val="-2288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13013"/>
                <a:satOff val="-8959"/>
                <a:lumOff val="-228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13013"/>
                <a:satOff val="-8959"/>
                <a:lumOff val="-228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/>
            <a:t>Traslado y custodia de los vehículos detenidos.</a:t>
          </a:r>
          <a:endParaRPr lang="en-US" sz="1000" kern="1200"/>
        </a:p>
      </dsp:txBody>
      <dsp:txXfrm rot="10800000">
        <a:off x="0" y="3570353"/>
        <a:ext cx="5098256" cy="292580"/>
      </dsp:txXfrm>
    </dsp:sp>
    <dsp:sp modelId="{97F7E1DC-AFC8-47A8-A950-F9C2DA943576}">
      <dsp:nvSpPr>
        <dsp:cNvPr id="0" name=""/>
        <dsp:cNvSpPr/>
      </dsp:nvSpPr>
      <dsp:spPr>
        <a:xfrm rot="10800000">
          <a:off x="0" y="3124461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16266"/>
                <a:satOff val="-11198"/>
                <a:lumOff val="-286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16266"/>
                <a:satOff val="-11198"/>
                <a:lumOff val="-286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16266"/>
                <a:satOff val="-11198"/>
                <a:lumOff val="-286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/>
            <a:t>Asistencia a Juicios y audiencia de Cosevi.</a:t>
          </a:r>
          <a:endParaRPr lang="en-US" sz="1000" kern="1200"/>
        </a:p>
      </dsp:txBody>
      <dsp:txXfrm rot="10800000">
        <a:off x="0" y="3124461"/>
        <a:ext cx="5098256" cy="292580"/>
      </dsp:txXfrm>
    </dsp:sp>
    <dsp:sp modelId="{B09C4D60-8C9F-4C0E-8C0A-6854BE8DC650}">
      <dsp:nvSpPr>
        <dsp:cNvPr id="0" name=""/>
        <dsp:cNvSpPr/>
      </dsp:nvSpPr>
      <dsp:spPr>
        <a:xfrm rot="10800000">
          <a:off x="0" y="2678570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19519"/>
                <a:satOff val="-13438"/>
                <a:lumOff val="-3431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19519"/>
                <a:satOff val="-13438"/>
                <a:lumOff val="-343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19519"/>
                <a:satOff val="-13438"/>
                <a:lumOff val="-343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/>
            <a:t>Mantenimiento vial, reforzando lugares conflictivos.</a:t>
          </a:r>
          <a:endParaRPr lang="en-US" sz="1000" kern="1200"/>
        </a:p>
      </dsp:txBody>
      <dsp:txXfrm rot="10800000">
        <a:off x="0" y="2678570"/>
        <a:ext cx="5098256" cy="292580"/>
      </dsp:txXfrm>
    </dsp:sp>
    <dsp:sp modelId="{71B98421-BCF2-4559-8641-D28311D2F9D4}">
      <dsp:nvSpPr>
        <dsp:cNvPr id="0" name=""/>
        <dsp:cNvSpPr/>
      </dsp:nvSpPr>
      <dsp:spPr>
        <a:xfrm rot="10800000">
          <a:off x="0" y="2232678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22772"/>
                <a:satOff val="-15678"/>
                <a:lumOff val="-4003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22772"/>
                <a:satOff val="-15678"/>
                <a:lumOff val="-400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22772"/>
                <a:satOff val="-15678"/>
                <a:lumOff val="-400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/>
            <a:t>Planeamiento de mejoras viales en coordinación con la Unidad de Obras.</a:t>
          </a:r>
          <a:endParaRPr lang="en-US" sz="1000" kern="1200"/>
        </a:p>
      </dsp:txBody>
      <dsp:txXfrm rot="10800000">
        <a:off x="0" y="2232678"/>
        <a:ext cx="5098256" cy="292580"/>
      </dsp:txXfrm>
    </dsp:sp>
    <dsp:sp modelId="{0A215BA6-D5FB-4261-BCEA-2B87F489EE3E}">
      <dsp:nvSpPr>
        <dsp:cNvPr id="0" name=""/>
        <dsp:cNvSpPr/>
      </dsp:nvSpPr>
      <dsp:spPr>
        <a:xfrm rot="10800000">
          <a:off x="0" y="1786786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26025"/>
                <a:satOff val="-17917"/>
                <a:lumOff val="-4575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26025"/>
                <a:satOff val="-17917"/>
                <a:lumOff val="-457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26025"/>
                <a:satOff val="-17917"/>
                <a:lumOff val="-457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/>
            <a:t>Seguimiento a gestiones viales en Ingeniería de Tránsito.</a:t>
          </a:r>
          <a:endParaRPr lang="en-US" sz="1000" kern="1200"/>
        </a:p>
      </dsp:txBody>
      <dsp:txXfrm rot="10800000">
        <a:off x="0" y="1786786"/>
        <a:ext cx="5098256" cy="292580"/>
      </dsp:txXfrm>
    </dsp:sp>
    <dsp:sp modelId="{542D636D-C0B7-4F01-8C91-A4626D10E4A7}">
      <dsp:nvSpPr>
        <dsp:cNvPr id="0" name=""/>
        <dsp:cNvSpPr/>
      </dsp:nvSpPr>
      <dsp:spPr>
        <a:xfrm rot="10800000">
          <a:off x="0" y="1340895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29278"/>
                <a:satOff val="-20157"/>
                <a:lumOff val="-5147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29278"/>
                <a:satOff val="-20157"/>
                <a:lumOff val="-514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29278"/>
                <a:satOff val="-20157"/>
                <a:lumOff val="-514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/>
            <a:t>Escoltas.</a:t>
          </a:r>
          <a:endParaRPr lang="en-US" sz="1000" kern="1200"/>
        </a:p>
      </dsp:txBody>
      <dsp:txXfrm rot="10800000">
        <a:off x="0" y="1340895"/>
        <a:ext cx="5098256" cy="292580"/>
      </dsp:txXfrm>
    </dsp:sp>
    <dsp:sp modelId="{5BC6F226-94D4-4CB2-92BE-A3CF97DC9084}">
      <dsp:nvSpPr>
        <dsp:cNvPr id="0" name=""/>
        <dsp:cNvSpPr/>
      </dsp:nvSpPr>
      <dsp:spPr>
        <a:xfrm rot="10800000">
          <a:off x="0" y="895003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32532"/>
                <a:satOff val="-22397"/>
                <a:lumOff val="-5719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32532"/>
                <a:satOff val="-22397"/>
                <a:lumOff val="-571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32532"/>
                <a:satOff val="-22397"/>
                <a:lumOff val="-571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/>
            <a:t>Cierres de vías en cualquier evento vía.</a:t>
          </a:r>
          <a:endParaRPr lang="en-US" sz="1000" kern="1200"/>
        </a:p>
      </dsp:txBody>
      <dsp:txXfrm rot="10800000">
        <a:off x="0" y="895003"/>
        <a:ext cx="5098256" cy="292580"/>
      </dsp:txXfrm>
    </dsp:sp>
    <dsp:sp modelId="{1257EB68-7184-4C00-9F28-56B9E46EC8FC}">
      <dsp:nvSpPr>
        <dsp:cNvPr id="0" name=""/>
        <dsp:cNvSpPr/>
      </dsp:nvSpPr>
      <dsp:spPr>
        <a:xfrm rot="10800000">
          <a:off x="0" y="449111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35785"/>
                <a:satOff val="-24636"/>
                <a:lumOff val="-6291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35785"/>
                <a:satOff val="-24636"/>
                <a:lumOff val="-629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35785"/>
                <a:satOff val="-24636"/>
                <a:lumOff val="-629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/>
            <a:t>Atención de servicios fúnebres.</a:t>
          </a:r>
          <a:endParaRPr lang="en-US" sz="1000" kern="1200"/>
        </a:p>
      </dsp:txBody>
      <dsp:txXfrm rot="10800000">
        <a:off x="0" y="449111"/>
        <a:ext cx="5098256" cy="292580"/>
      </dsp:txXfrm>
    </dsp:sp>
    <dsp:sp modelId="{1003D472-A605-4FAD-BFE6-217CB85DBEEA}">
      <dsp:nvSpPr>
        <dsp:cNvPr id="0" name=""/>
        <dsp:cNvSpPr/>
      </dsp:nvSpPr>
      <dsp:spPr>
        <a:xfrm rot="10800000">
          <a:off x="0" y="3220"/>
          <a:ext cx="5098256" cy="450283"/>
        </a:xfrm>
        <a:prstGeom prst="upArrowCallou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39038"/>
                <a:satOff val="-26876"/>
                <a:lumOff val="-686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/>
            <a:t>Regulación escuelas.</a:t>
          </a:r>
          <a:endParaRPr lang="en-US" sz="1000" kern="1200" dirty="0"/>
        </a:p>
      </dsp:txBody>
      <dsp:txXfrm rot="10800000">
        <a:off x="0" y="3220"/>
        <a:ext cx="5098256" cy="2925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0A56-142B-4445-B4D8-AAAD921D795D}">
      <dsp:nvSpPr>
        <dsp:cNvPr id="0" name=""/>
        <dsp:cNvSpPr/>
      </dsp:nvSpPr>
      <dsp:spPr>
        <a:xfrm>
          <a:off x="0" y="4514624"/>
          <a:ext cx="5008562" cy="7406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0" y="4514624"/>
        <a:ext cx="5008562" cy="740661"/>
      </dsp:txXfrm>
    </dsp:sp>
    <dsp:sp modelId="{542D636D-C0B7-4F01-8C91-A4626D10E4A7}">
      <dsp:nvSpPr>
        <dsp:cNvPr id="0" name=""/>
        <dsp:cNvSpPr/>
      </dsp:nvSpPr>
      <dsp:spPr>
        <a:xfrm rot="10800000">
          <a:off x="0" y="3386596"/>
          <a:ext cx="5008562" cy="1139137"/>
        </a:xfrm>
        <a:prstGeom prst="upArrowCallout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Participación</a:t>
          </a:r>
          <a:r>
            <a:rPr lang="en-US" sz="1700" kern="1200" dirty="0"/>
            <a:t> </a:t>
          </a:r>
          <a:r>
            <a:rPr lang="en-US" sz="1700" kern="1200" dirty="0" err="1"/>
            <a:t>en</a:t>
          </a:r>
          <a:r>
            <a:rPr lang="en-US" sz="1700" kern="1200" dirty="0"/>
            <a:t> </a:t>
          </a:r>
          <a:r>
            <a:rPr lang="en-US" sz="1700" kern="1200" dirty="0" err="1"/>
            <a:t>Congreso</a:t>
          </a:r>
          <a:r>
            <a:rPr lang="en-US" sz="1700" kern="1200" dirty="0"/>
            <a:t> Walk 21 </a:t>
          </a:r>
          <a:r>
            <a:rPr lang="en-US" sz="1700" kern="1200" dirty="0" err="1"/>
            <a:t>en</a:t>
          </a:r>
          <a:r>
            <a:rPr lang="en-US" sz="1700" kern="1200" dirty="0"/>
            <a:t> Bogotá, Colombia.</a:t>
          </a:r>
        </a:p>
      </dsp:txBody>
      <dsp:txXfrm rot="10800000">
        <a:off x="0" y="3386596"/>
        <a:ext cx="5008562" cy="740177"/>
      </dsp:txXfrm>
    </dsp:sp>
    <dsp:sp modelId="{5BC6F226-94D4-4CB2-92BE-A3CF97DC9084}">
      <dsp:nvSpPr>
        <dsp:cNvPr id="0" name=""/>
        <dsp:cNvSpPr/>
      </dsp:nvSpPr>
      <dsp:spPr>
        <a:xfrm rot="10800000">
          <a:off x="0" y="2258569"/>
          <a:ext cx="5008562" cy="1139137"/>
        </a:xfrm>
        <a:prstGeom prst="upArrowCallou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Tres prácticas en polígono de tiro.</a:t>
          </a:r>
          <a:endParaRPr lang="en-US" sz="1700" kern="1200" dirty="0"/>
        </a:p>
      </dsp:txBody>
      <dsp:txXfrm rot="10800000">
        <a:off x="0" y="2258569"/>
        <a:ext cx="5008562" cy="740177"/>
      </dsp:txXfrm>
    </dsp:sp>
    <dsp:sp modelId="{1257EB68-7184-4C00-9F28-56B9E46EC8FC}">
      <dsp:nvSpPr>
        <dsp:cNvPr id="0" name=""/>
        <dsp:cNvSpPr/>
      </dsp:nvSpPr>
      <dsp:spPr>
        <a:xfrm rot="10800000">
          <a:off x="0" y="1130541"/>
          <a:ext cx="5008562" cy="1139137"/>
        </a:xfrm>
        <a:prstGeom prst="upArrowCallout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Curso</a:t>
          </a:r>
          <a:r>
            <a:rPr lang="en-US" sz="1700" kern="1200" dirty="0"/>
            <a:t> de </a:t>
          </a:r>
          <a:r>
            <a:rPr lang="en-US" sz="1700" kern="1200" dirty="0" err="1"/>
            <a:t>inteligencia</a:t>
          </a:r>
          <a:r>
            <a:rPr lang="en-US" sz="1700" kern="1200" dirty="0"/>
            <a:t> </a:t>
          </a:r>
          <a:r>
            <a:rPr lang="en-US" sz="1700" kern="1200" dirty="0" err="1"/>
            <a:t>policial</a:t>
          </a:r>
          <a:r>
            <a:rPr lang="en-US" sz="1700" kern="1200" dirty="0"/>
            <a:t> con la Policía Nacional de Colombia</a:t>
          </a:r>
        </a:p>
      </dsp:txBody>
      <dsp:txXfrm rot="10800000">
        <a:off x="0" y="1130541"/>
        <a:ext cx="5008562" cy="740177"/>
      </dsp:txXfrm>
    </dsp:sp>
    <dsp:sp modelId="{1003D472-A605-4FAD-BFE6-217CB85DBEEA}">
      <dsp:nvSpPr>
        <dsp:cNvPr id="0" name=""/>
        <dsp:cNvSpPr/>
      </dsp:nvSpPr>
      <dsp:spPr>
        <a:xfrm rot="10800000">
          <a:off x="0" y="2513"/>
          <a:ext cx="5008562" cy="1139137"/>
        </a:xfrm>
        <a:prstGeom prst="upArrowCallou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Curso</a:t>
          </a:r>
          <a:r>
            <a:rPr lang="en-US" sz="1700" kern="1200" dirty="0"/>
            <a:t> </a:t>
          </a:r>
          <a:r>
            <a:rPr lang="en-US" sz="1700" kern="1200" dirty="0" err="1"/>
            <a:t>en</a:t>
          </a:r>
          <a:r>
            <a:rPr lang="en-US" sz="1700" kern="1200" dirty="0"/>
            <a:t> </a:t>
          </a:r>
          <a:r>
            <a:rPr lang="en-US" sz="1700" kern="1200" dirty="0" err="1"/>
            <a:t>uso</a:t>
          </a:r>
          <a:r>
            <a:rPr lang="en-US" sz="1700" kern="1200" dirty="0"/>
            <a:t> de </a:t>
          </a:r>
          <a:r>
            <a:rPr lang="en-US" sz="1700" kern="1200" dirty="0" err="1"/>
            <a:t>arma</a:t>
          </a:r>
          <a:r>
            <a:rPr lang="en-US" sz="1700" kern="1200" dirty="0"/>
            <a:t> de </a:t>
          </a:r>
          <a:r>
            <a:rPr lang="en-US" sz="1700" kern="1200" dirty="0" err="1"/>
            <a:t>reglamento</a:t>
          </a:r>
          <a:r>
            <a:rPr lang="en-US" sz="1700" kern="1200" dirty="0"/>
            <a:t> </a:t>
          </a:r>
          <a:r>
            <a:rPr lang="en-US" sz="1700" kern="1200" dirty="0" err="1"/>
            <a:t>en</a:t>
          </a:r>
          <a:r>
            <a:rPr lang="en-US" sz="1700" kern="1200" dirty="0"/>
            <a:t> </a:t>
          </a:r>
          <a:r>
            <a:rPr lang="en-US" sz="1700" kern="1200" dirty="0" err="1"/>
            <a:t>Polígono</a:t>
          </a:r>
          <a:r>
            <a:rPr lang="en-US" sz="1700" kern="1200" dirty="0"/>
            <a:t> La </a:t>
          </a:r>
          <a:r>
            <a:rPr lang="en-US" sz="1700" kern="1200" dirty="0" err="1"/>
            <a:t>Reforma</a:t>
          </a:r>
          <a:endParaRPr lang="en-US" sz="1700" kern="1200" dirty="0"/>
        </a:p>
      </dsp:txBody>
      <dsp:txXfrm rot="10800000">
        <a:off x="0" y="2513"/>
        <a:ext cx="5008562" cy="740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FF31A-FF8A-4ECF-9387-BAC1713F3442}">
      <dsp:nvSpPr>
        <dsp:cNvPr id="0" name=""/>
        <dsp:cNvSpPr/>
      </dsp:nvSpPr>
      <dsp:spPr>
        <a:xfrm>
          <a:off x="559450" y="190128"/>
          <a:ext cx="1864039" cy="1864454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1AAB-F86A-45B3-BDA0-741E217BC5E1}">
      <dsp:nvSpPr>
        <dsp:cNvPr id="0" name=""/>
        <dsp:cNvSpPr/>
      </dsp:nvSpPr>
      <dsp:spPr>
        <a:xfrm>
          <a:off x="971096" y="865060"/>
          <a:ext cx="1040151" cy="519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Porcentaje de ejecución 74%</a:t>
          </a:r>
        </a:p>
      </dsp:txBody>
      <dsp:txXfrm>
        <a:off x="971096" y="865060"/>
        <a:ext cx="1040151" cy="519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A53D8-5960-4CA3-A5C9-4FBA810E5587}">
      <dsp:nvSpPr>
        <dsp:cNvPr id="0" name=""/>
        <dsp:cNvSpPr/>
      </dsp:nvSpPr>
      <dsp:spPr>
        <a:xfrm>
          <a:off x="0" y="28971"/>
          <a:ext cx="3047492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Century Gothic" panose="020B0502020202020204" pitchFamily="34" charset="0"/>
            </a:rPr>
            <a:t>Boletas realizadas</a:t>
          </a:r>
          <a:endParaRPr lang="es-CR" sz="1200" b="1" kern="1200" dirty="0">
            <a:latin typeface="Century Gothic" panose="020B0502020202020204" pitchFamily="34" charset="0"/>
          </a:endParaRPr>
        </a:p>
      </dsp:txBody>
      <dsp:txXfrm>
        <a:off x="17363" y="46334"/>
        <a:ext cx="3012766" cy="320954"/>
      </dsp:txXfrm>
    </dsp:sp>
    <dsp:sp modelId="{532148DD-B799-4DA8-823B-6BA73F6DD8CC}">
      <dsp:nvSpPr>
        <dsp:cNvPr id="0" name=""/>
        <dsp:cNvSpPr/>
      </dsp:nvSpPr>
      <dsp:spPr>
        <a:xfrm>
          <a:off x="0" y="384651"/>
          <a:ext cx="304749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5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kern="1200" dirty="0">
              <a:latin typeface="Century Gothic" panose="020B0502020202020204" pitchFamily="34" charset="0"/>
            </a:rPr>
            <a:t>3213</a:t>
          </a:r>
          <a:endParaRPr lang="es-CR" sz="1200" kern="1200" dirty="0">
            <a:latin typeface="Century Gothic" panose="020B0502020202020204" pitchFamily="34" charset="0"/>
          </a:endParaRPr>
        </a:p>
      </dsp:txBody>
      <dsp:txXfrm>
        <a:off x="0" y="384651"/>
        <a:ext cx="3047492" cy="314640"/>
      </dsp:txXfrm>
    </dsp:sp>
    <dsp:sp modelId="{DDE1435E-4670-4A3B-BE2A-DC19584B1DEA}">
      <dsp:nvSpPr>
        <dsp:cNvPr id="0" name=""/>
        <dsp:cNvSpPr/>
      </dsp:nvSpPr>
      <dsp:spPr>
        <a:xfrm>
          <a:off x="0" y="699291"/>
          <a:ext cx="3047492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Century Gothic" panose="020B0502020202020204" pitchFamily="34" charset="0"/>
            </a:rPr>
            <a:t>Circular sin placas</a:t>
          </a:r>
          <a:endParaRPr lang="es-CR" sz="1200" b="1" kern="1200" dirty="0">
            <a:latin typeface="Century Gothic" panose="020B0502020202020204" pitchFamily="34" charset="0"/>
          </a:endParaRPr>
        </a:p>
      </dsp:txBody>
      <dsp:txXfrm>
        <a:off x="17363" y="716654"/>
        <a:ext cx="3012766" cy="320954"/>
      </dsp:txXfrm>
    </dsp:sp>
    <dsp:sp modelId="{233E2962-107C-4CE9-9E77-26D79C312510}">
      <dsp:nvSpPr>
        <dsp:cNvPr id="0" name=""/>
        <dsp:cNvSpPr/>
      </dsp:nvSpPr>
      <dsp:spPr>
        <a:xfrm>
          <a:off x="0" y="1054971"/>
          <a:ext cx="304749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5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kern="1200" dirty="0">
              <a:latin typeface="Century Gothic" panose="020B0502020202020204" pitchFamily="34" charset="0"/>
            </a:rPr>
            <a:t>88</a:t>
          </a:r>
          <a:endParaRPr lang="es-CR" sz="1200" kern="1200" dirty="0">
            <a:latin typeface="Century Gothic" panose="020B0502020202020204" pitchFamily="34" charset="0"/>
          </a:endParaRPr>
        </a:p>
      </dsp:txBody>
      <dsp:txXfrm>
        <a:off x="0" y="1054971"/>
        <a:ext cx="3047492" cy="314640"/>
      </dsp:txXfrm>
    </dsp:sp>
    <dsp:sp modelId="{49E169ED-AC82-4661-B0B9-46DD1F8ECCF0}">
      <dsp:nvSpPr>
        <dsp:cNvPr id="0" name=""/>
        <dsp:cNvSpPr/>
      </dsp:nvSpPr>
      <dsp:spPr>
        <a:xfrm>
          <a:off x="0" y="1369611"/>
          <a:ext cx="3047492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1" kern="1200" dirty="0">
              <a:latin typeface="Century Gothic" panose="020B0502020202020204" pitchFamily="34" charset="0"/>
            </a:rPr>
            <a:t>Sin licencia  </a:t>
          </a:r>
        </a:p>
      </dsp:txBody>
      <dsp:txXfrm>
        <a:off x="17363" y="1386974"/>
        <a:ext cx="3012766" cy="320954"/>
      </dsp:txXfrm>
    </dsp:sp>
    <dsp:sp modelId="{984DD6EA-485B-4EB0-895B-BCCB1FBD22FB}">
      <dsp:nvSpPr>
        <dsp:cNvPr id="0" name=""/>
        <dsp:cNvSpPr/>
      </dsp:nvSpPr>
      <dsp:spPr>
        <a:xfrm>
          <a:off x="0" y="1725292"/>
          <a:ext cx="304749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5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1200" kern="1200" dirty="0">
              <a:latin typeface="Century Gothic" panose="020B0502020202020204" pitchFamily="34" charset="0"/>
            </a:rPr>
            <a:t>220 </a:t>
          </a:r>
        </a:p>
      </dsp:txBody>
      <dsp:txXfrm>
        <a:off x="0" y="1725292"/>
        <a:ext cx="3047492" cy="314640"/>
      </dsp:txXfrm>
    </dsp:sp>
    <dsp:sp modelId="{642AB5E9-7CA1-46FD-BDE4-4F337553FAE5}">
      <dsp:nvSpPr>
        <dsp:cNvPr id="0" name=""/>
        <dsp:cNvSpPr/>
      </dsp:nvSpPr>
      <dsp:spPr>
        <a:xfrm>
          <a:off x="0" y="2039932"/>
          <a:ext cx="3047492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Century Gothic" panose="020B0502020202020204" pitchFamily="34" charset="0"/>
            </a:rPr>
            <a:t>IVE</a:t>
          </a:r>
          <a:endParaRPr lang="es-CR" sz="1200" b="1" kern="1200" dirty="0">
            <a:latin typeface="Century Gothic" panose="020B0502020202020204" pitchFamily="34" charset="0"/>
          </a:endParaRPr>
        </a:p>
      </dsp:txBody>
      <dsp:txXfrm>
        <a:off x="17363" y="2057295"/>
        <a:ext cx="3012766" cy="320954"/>
      </dsp:txXfrm>
    </dsp:sp>
    <dsp:sp modelId="{E4DD10AC-26D2-4F22-B306-78B8EFA83462}">
      <dsp:nvSpPr>
        <dsp:cNvPr id="0" name=""/>
        <dsp:cNvSpPr/>
      </dsp:nvSpPr>
      <dsp:spPr>
        <a:xfrm>
          <a:off x="0" y="2395612"/>
          <a:ext cx="304749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5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b="0" kern="1200" dirty="0">
              <a:latin typeface="Century Gothic" panose="020B0502020202020204" pitchFamily="34" charset="0"/>
            </a:rPr>
            <a:t>657</a:t>
          </a:r>
          <a:endParaRPr lang="es-CR" sz="1200" b="0" kern="1200" dirty="0">
            <a:latin typeface="Century Gothic" panose="020B0502020202020204" pitchFamily="34" charset="0"/>
          </a:endParaRPr>
        </a:p>
      </dsp:txBody>
      <dsp:txXfrm>
        <a:off x="0" y="2395612"/>
        <a:ext cx="3047492" cy="31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F05B6-8EA5-417F-9C9A-E247D622FBC4}">
      <dsp:nvSpPr>
        <dsp:cNvPr id="0" name=""/>
        <dsp:cNvSpPr/>
      </dsp:nvSpPr>
      <dsp:spPr>
        <a:xfrm>
          <a:off x="0" y="0"/>
          <a:ext cx="1237246" cy="899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>
              <a:latin typeface="Century Gothic" panose="020B0502020202020204" pitchFamily="34" charset="0"/>
            </a:rPr>
            <a:t> Real 2019</a:t>
          </a:r>
        </a:p>
      </dsp:txBody>
      <dsp:txXfrm>
        <a:off x="43889" y="43889"/>
        <a:ext cx="1149468" cy="811302"/>
      </dsp:txXfrm>
    </dsp:sp>
    <dsp:sp modelId="{5E4F9F56-ED48-4B61-B03C-75374B766347}">
      <dsp:nvSpPr>
        <dsp:cNvPr id="0" name=""/>
        <dsp:cNvSpPr/>
      </dsp:nvSpPr>
      <dsp:spPr>
        <a:xfrm>
          <a:off x="0" y="910582"/>
          <a:ext cx="1237246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8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 dirty="0">
              <a:latin typeface="Century Gothic" panose="020B0502020202020204" pitchFamily="34" charset="0"/>
            </a:rPr>
            <a:t>80 millones</a:t>
          </a:r>
          <a:endParaRPr lang="es-CR" sz="1400" kern="1200" dirty="0">
            <a:latin typeface="Century Gothic" panose="020B0502020202020204" pitchFamily="34" charset="0"/>
          </a:endParaRPr>
        </a:p>
      </dsp:txBody>
      <dsp:txXfrm>
        <a:off x="0" y="910582"/>
        <a:ext cx="1237246" cy="629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8D445-4F84-47C3-B338-949DB2BA554F}">
      <dsp:nvSpPr>
        <dsp:cNvPr id="0" name=""/>
        <dsp:cNvSpPr/>
      </dsp:nvSpPr>
      <dsp:spPr>
        <a:xfrm>
          <a:off x="0" y="280035"/>
          <a:ext cx="4762500" cy="37338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3D0A6-EE54-49E1-B0BB-69616D034A29}">
      <dsp:nvSpPr>
        <dsp:cNvPr id="0" name=""/>
        <dsp:cNvSpPr/>
      </dsp:nvSpPr>
      <dsp:spPr>
        <a:xfrm>
          <a:off x="52" y="0"/>
          <a:ext cx="2090802" cy="373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>
        <a:off x="52" y="0"/>
        <a:ext cx="2090802" cy="373380"/>
      </dsp:txXfrm>
    </dsp:sp>
    <dsp:sp modelId="{D1A91BBE-74C1-4618-B40D-7EA95593F484}">
      <dsp:nvSpPr>
        <dsp:cNvPr id="0" name=""/>
        <dsp:cNvSpPr/>
      </dsp:nvSpPr>
      <dsp:spPr>
        <a:xfrm>
          <a:off x="998781" y="420052"/>
          <a:ext cx="93345" cy="93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46EE1-1691-41EB-9999-60C4AA93DCF9}">
      <dsp:nvSpPr>
        <dsp:cNvPr id="0" name=""/>
        <dsp:cNvSpPr/>
      </dsp:nvSpPr>
      <dsp:spPr>
        <a:xfrm>
          <a:off x="2195395" y="560070"/>
          <a:ext cx="2090802" cy="373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Tota de estudiantes 720</a:t>
          </a:r>
        </a:p>
      </dsp:txBody>
      <dsp:txXfrm>
        <a:off x="2195395" y="560070"/>
        <a:ext cx="2090802" cy="373380"/>
      </dsp:txXfrm>
    </dsp:sp>
    <dsp:sp modelId="{07B81254-69B4-4514-B29C-273B39AC528D}">
      <dsp:nvSpPr>
        <dsp:cNvPr id="0" name=""/>
        <dsp:cNvSpPr/>
      </dsp:nvSpPr>
      <dsp:spPr>
        <a:xfrm>
          <a:off x="3194123" y="420052"/>
          <a:ext cx="93345" cy="933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FF31A-FF8A-4ECF-9387-BAC1713F3442}">
      <dsp:nvSpPr>
        <dsp:cNvPr id="0" name=""/>
        <dsp:cNvSpPr/>
      </dsp:nvSpPr>
      <dsp:spPr>
        <a:xfrm>
          <a:off x="244738" y="220835"/>
          <a:ext cx="815447" cy="815629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1AAB-F86A-45B3-BDA0-741E217BC5E1}">
      <dsp:nvSpPr>
        <dsp:cNvPr id="0" name=""/>
        <dsp:cNvSpPr/>
      </dsp:nvSpPr>
      <dsp:spPr>
        <a:xfrm>
          <a:off x="424818" y="516093"/>
          <a:ext cx="455027" cy="227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100%</a:t>
          </a:r>
        </a:p>
      </dsp:txBody>
      <dsp:txXfrm>
        <a:off x="424818" y="516093"/>
        <a:ext cx="455027" cy="2274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8D445-4F84-47C3-B338-949DB2BA554F}">
      <dsp:nvSpPr>
        <dsp:cNvPr id="0" name=""/>
        <dsp:cNvSpPr/>
      </dsp:nvSpPr>
      <dsp:spPr>
        <a:xfrm>
          <a:off x="0" y="274319"/>
          <a:ext cx="4610100" cy="3657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3D0A6-EE54-49E1-B0BB-69616D034A29}">
      <dsp:nvSpPr>
        <dsp:cNvPr id="0" name=""/>
        <dsp:cNvSpPr/>
      </dsp:nvSpPr>
      <dsp:spPr>
        <a:xfrm>
          <a:off x="50" y="0"/>
          <a:ext cx="2023896" cy="365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>
        <a:off x="50" y="0"/>
        <a:ext cx="2023896" cy="365760"/>
      </dsp:txXfrm>
    </dsp:sp>
    <dsp:sp modelId="{D1A91BBE-74C1-4618-B40D-7EA95593F484}">
      <dsp:nvSpPr>
        <dsp:cNvPr id="0" name=""/>
        <dsp:cNvSpPr/>
      </dsp:nvSpPr>
      <dsp:spPr>
        <a:xfrm>
          <a:off x="966279" y="411480"/>
          <a:ext cx="91440" cy="914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46EE1-1691-41EB-9999-60C4AA93DCF9}">
      <dsp:nvSpPr>
        <dsp:cNvPr id="0" name=""/>
        <dsp:cNvSpPr/>
      </dsp:nvSpPr>
      <dsp:spPr>
        <a:xfrm>
          <a:off x="2125142" y="548639"/>
          <a:ext cx="2023896" cy="365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Total de estudiantes 926</a:t>
          </a:r>
        </a:p>
      </dsp:txBody>
      <dsp:txXfrm>
        <a:off x="2125142" y="548639"/>
        <a:ext cx="2023896" cy="365760"/>
      </dsp:txXfrm>
    </dsp:sp>
    <dsp:sp modelId="{07B81254-69B4-4514-B29C-273B39AC528D}">
      <dsp:nvSpPr>
        <dsp:cNvPr id="0" name=""/>
        <dsp:cNvSpPr/>
      </dsp:nvSpPr>
      <dsp:spPr>
        <a:xfrm>
          <a:off x="3091370" y="411480"/>
          <a:ext cx="91440" cy="914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FF31A-FF8A-4ECF-9387-BAC1713F3442}">
      <dsp:nvSpPr>
        <dsp:cNvPr id="0" name=""/>
        <dsp:cNvSpPr/>
      </dsp:nvSpPr>
      <dsp:spPr>
        <a:xfrm>
          <a:off x="278680" y="159514"/>
          <a:ext cx="928538" cy="928745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1AAB-F86A-45B3-BDA0-741E217BC5E1}">
      <dsp:nvSpPr>
        <dsp:cNvPr id="0" name=""/>
        <dsp:cNvSpPr/>
      </dsp:nvSpPr>
      <dsp:spPr>
        <a:xfrm>
          <a:off x="483734" y="495720"/>
          <a:ext cx="518133" cy="259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50%</a:t>
          </a:r>
        </a:p>
      </dsp:txBody>
      <dsp:txXfrm>
        <a:off x="483734" y="495720"/>
        <a:ext cx="518133" cy="2590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8D445-4F84-47C3-B338-949DB2BA554F}">
      <dsp:nvSpPr>
        <dsp:cNvPr id="0" name=""/>
        <dsp:cNvSpPr/>
      </dsp:nvSpPr>
      <dsp:spPr>
        <a:xfrm>
          <a:off x="0" y="254317"/>
          <a:ext cx="4505325" cy="33909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3D0A6-EE54-49E1-B0BB-69616D034A29}">
      <dsp:nvSpPr>
        <dsp:cNvPr id="0" name=""/>
        <dsp:cNvSpPr/>
      </dsp:nvSpPr>
      <dsp:spPr>
        <a:xfrm>
          <a:off x="49" y="0"/>
          <a:ext cx="1977899" cy="33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>
        <a:off x="49" y="0"/>
        <a:ext cx="1977899" cy="339090"/>
      </dsp:txXfrm>
    </dsp:sp>
    <dsp:sp modelId="{D1A91BBE-74C1-4618-B40D-7EA95593F484}">
      <dsp:nvSpPr>
        <dsp:cNvPr id="0" name=""/>
        <dsp:cNvSpPr/>
      </dsp:nvSpPr>
      <dsp:spPr>
        <a:xfrm>
          <a:off x="946612" y="381476"/>
          <a:ext cx="84772" cy="84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46EE1-1691-41EB-9999-60C4AA93DCF9}">
      <dsp:nvSpPr>
        <dsp:cNvPr id="0" name=""/>
        <dsp:cNvSpPr/>
      </dsp:nvSpPr>
      <dsp:spPr>
        <a:xfrm>
          <a:off x="2076843" y="508635"/>
          <a:ext cx="1977899" cy="33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Total de estudiantes 454</a:t>
          </a:r>
        </a:p>
      </dsp:txBody>
      <dsp:txXfrm>
        <a:off x="2076843" y="508635"/>
        <a:ext cx="1977899" cy="339090"/>
      </dsp:txXfrm>
    </dsp:sp>
    <dsp:sp modelId="{07B81254-69B4-4514-B29C-273B39AC528D}">
      <dsp:nvSpPr>
        <dsp:cNvPr id="0" name=""/>
        <dsp:cNvSpPr/>
      </dsp:nvSpPr>
      <dsp:spPr>
        <a:xfrm>
          <a:off x="3023407" y="381476"/>
          <a:ext cx="84772" cy="847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ADFD7-DF98-4571-8A8C-E3BAAC526EBE}" type="datetimeFigureOut">
              <a:rPr lang="es-CR" smtClean="0"/>
              <a:t>27/5/2021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0F2C3-219C-4302-9604-58752B3A637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7986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69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8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7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9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9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8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6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88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9" Type="http://schemas.openxmlformats.org/officeDocument/2006/relationships/diagramQuickStyle" Target="../diagrams/quickStyle12.xml"/><Relationship Id="rId21" Type="http://schemas.microsoft.com/office/2007/relationships/diagramDrawing" Target="../diagrams/drawing8.xml"/><Relationship Id="rId34" Type="http://schemas.openxmlformats.org/officeDocument/2006/relationships/diagramQuickStyle" Target="../diagrams/quickStyle11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41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32" Type="http://schemas.openxmlformats.org/officeDocument/2006/relationships/diagramData" Target="../diagrams/data11.xml"/><Relationship Id="rId37" Type="http://schemas.openxmlformats.org/officeDocument/2006/relationships/diagramData" Target="../diagrams/data12.xml"/><Relationship Id="rId40" Type="http://schemas.openxmlformats.org/officeDocument/2006/relationships/diagramColors" Target="../diagrams/colors12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36" Type="http://schemas.microsoft.com/office/2007/relationships/diagramDrawing" Target="../diagrams/drawing11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Relationship Id="rId35" Type="http://schemas.openxmlformats.org/officeDocument/2006/relationships/diagramColors" Target="../diagrams/colors11.xml"/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33" Type="http://schemas.openxmlformats.org/officeDocument/2006/relationships/diagramLayout" Target="../diagrams/layout11.xml"/><Relationship Id="rId38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412929-2E6A-47BC-9BF8-A889FC9D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cap="small" dirty="0">
                <a:solidFill>
                  <a:srgbClr val="FFFFFF"/>
                </a:solidFill>
              </a:rPr>
              <a:t>Informe de </a:t>
            </a:r>
            <a:r>
              <a:rPr lang="en-US" sz="3100" b="1" cap="small" dirty="0" err="1">
                <a:solidFill>
                  <a:srgbClr val="FFFFFF"/>
                </a:solidFill>
              </a:rPr>
              <a:t>labores</a:t>
            </a:r>
            <a:br>
              <a:rPr lang="en-US" sz="3100" b="1" cap="small" dirty="0">
                <a:solidFill>
                  <a:srgbClr val="FFFFFF"/>
                </a:solidFill>
              </a:rPr>
            </a:br>
            <a:r>
              <a:rPr lang="en-US" sz="3100" b="1" cap="small" dirty="0">
                <a:solidFill>
                  <a:srgbClr val="FFFFFF"/>
                </a:solidFill>
              </a:rPr>
              <a:t> 2018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24ED5F8-6598-4EC2-A90E-87AF83678224}"/>
              </a:ext>
            </a:extLst>
          </p:cNvPr>
          <p:cNvSpPr txBox="1">
            <a:spLocks/>
          </p:cNvSpPr>
          <p:nvPr/>
        </p:nvSpPr>
        <p:spPr>
          <a:xfrm>
            <a:off x="369278" y="2653800"/>
            <a:ext cx="2313633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3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3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Policía de Tránsito  de Belén.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3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3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3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3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3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3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3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3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Coordinador</a:t>
            </a:r>
            <a:endParaRPr lang="en-US" sz="13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3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Lic</a:t>
            </a:r>
            <a:r>
              <a:rPr lang="en-US" sz="1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Sergio Trujillo Sisfontes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7A3703C-B885-4184-BA8B-AC5F17BE6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100" y="640080"/>
            <a:ext cx="468538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Imagen 2">
            <a:extLst>
              <a:ext uri="{FF2B5EF4-FFF2-40B4-BE49-F238E27FC236}">
                <a16:creationId xmlns:a16="http://schemas.microsoft.com/office/drawing/2014/main" id="{C8A0EAB7-6006-47F3-A8F5-659471C1A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02" b="12425"/>
          <a:stretch/>
        </p:blipFill>
        <p:spPr>
          <a:xfrm>
            <a:off x="20" y="10"/>
            <a:ext cx="9143980" cy="63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744E0-41D5-47F5-91F2-12B175CE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15" y="286605"/>
            <a:ext cx="7158744" cy="717654"/>
          </a:xfrm>
        </p:spPr>
        <p:txBody>
          <a:bodyPr>
            <a:normAutofit/>
          </a:bodyPr>
          <a:lstStyle/>
          <a:p>
            <a:r>
              <a:rPr lang="es-MX" sz="2400" dirty="0"/>
              <a:t>Patrullajes de rutina.</a:t>
            </a:r>
            <a:endParaRPr lang="es-CR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809B77-52FF-47D3-B1D4-8864F51F1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04" y="1756616"/>
            <a:ext cx="7323591" cy="4112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4C5CA68-4788-4958-A140-EAF07D12C094}"/>
              </a:ext>
            </a:extLst>
          </p:cNvPr>
          <p:cNvSpPr/>
          <p:nvPr/>
        </p:nvSpPr>
        <p:spPr>
          <a:xfrm>
            <a:off x="3380763" y="2961314"/>
            <a:ext cx="159391" cy="50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5187943-3A77-4741-A08D-71F226C561A8}"/>
              </a:ext>
            </a:extLst>
          </p:cNvPr>
          <p:cNvSpPr/>
          <p:nvPr/>
        </p:nvSpPr>
        <p:spPr>
          <a:xfrm>
            <a:off x="3112316" y="2516697"/>
            <a:ext cx="67112" cy="109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928F9C8-3DDE-46A4-B05A-550CE94636B0}"/>
              </a:ext>
            </a:extLst>
          </p:cNvPr>
          <p:cNvSpPr/>
          <p:nvPr/>
        </p:nvSpPr>
        <p:spPr>
          <a:xfrm>
            <a:off x="7617204" y="4697835"/>
            <a:ext cx="142613" cy="50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3DC9844-FA73-4662-ADC3-D482E9839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D27DFB7-F83E-47EC-8C55-6276150BE6C1}"/>
              </a:ext>
            </a:extLst>
          </p:cNvPr>
          <p:cNvSpPr/>
          <p:nvPr/>
        </p:nvSpPr>
        <p:spPr>
          <a:xfrm>
            <a:off x="6072326" y="3790765"/>
            <a:ext cx="328474" cy="124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4002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1D626F-604B-400D-9D97-075B7FEB5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01" b="2040"/>
          <a:stretch/>
        </p:blipFill>
        <p:spPr>
          <a:xfrm>
            <a:off x="0" y="23114"/>
            <a:ext cx="9144023" cy="4915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39DD0C-3ABA-4698-AF65-26F701BC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R" sz="1600" dirty="0"/>
              <a:t>El programa de educación y seguridad vial  pretende una sociedad vialmente educada, tanto en escuelas como  incorporando la charla del Manual del Conductor a los ciudadanos de Belén.</a:t>
            </a:r>
            <a:br>
              <a:rPr lang="es-CR" sz="1600" dirty="0"/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A032B6E-1C6D-4AC4-A85E-1A442C6A66C9}"/>
              </a:ext>
            </a:extLst>
          </p:cNvPr>
          <p:cNvSpPr/>
          <p:nvPr/>
        </p:nvSpPr>
        <p:spPr>
          <a:xfrm>
            <a:off x="7803472" y="2253285"/>
            <a:ext cx="168676" cy="261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EEFB041-B62C-4931-BB04-B8E7F1C053DB}"/>
              </a:ext>
            </a:extLst>
          </p:cNvPr>
          <p:cNvSpPr/>
          <p:nvPr/>
        </p:nvSpPr>
        <p:spPr>
          <a:xfrm>
            <a:off x="6986726" y="2253286"/>
            <a:ext cx="195309" cy="188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6258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E2259-67DA-4D4E-9CC8-EC46433A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>
                <a:latin typeface="Century Gothic" panose="020B0502020202020204" pitchFamily="34" charset="0"/>
              </a:rPr>
              <a:t>Control , regulación y seguridad vial.</a:t>
            </a:r>
            <a:endParaRPr lang="es-CR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BD66E-72C2-4440-9A7F-A3526C9F7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O</a:t>
            </a:r>
            <a:r>
              <a:rPr lang="es-CR" dirty="0" err="1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rden</a:t>
            </a:r>
            <a:r>
              <a:rPr lang="es-CR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 vial en el Cantón.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Atención a las denuncias tanto escritas como telefónicas en materia vial.</a:t>
            </a:r>
            <a:endParaRPr lang="es-CR" dirty="0">
              <a:latin typeface="Century Gothic" panose="020B0502020202020204" pitchFamily="34" charset="0"/>
              <a:ea typeface="YouYuan"/>
              <a:cs typeface="Gisha" panose="020B0502040204020203" pitchFamily="34" charset="-79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C</a:t>
            </a:r>
            <a:r>
              <a:rPr lang="es-CR" dirty="0" err="1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ontrol</a:t>
            </a:r>
            <a:r>
              <a:rPr lang="es-CR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 del Trasporte Público, mejores flotillas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R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Controles de vehículos pesados.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R" dirty="0">
                <a:latin typeface="Century Gothic" panose="020B0502020202020204" pitchFamily="34" charset="0"/>
                <a:ea typeface="YouYuan"/>
                <a:cs typeface="Calibri Light" panose="020F0302020204030204" pitchFamily="34" charset="0"/>
              </a:rPr>
              <a:t>Desarrollo de una Educación Vial Real.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R" dirty="0">
                <a:latin typeface="Century Gothic" panose="020B0502020202020204" pitchFamily="34" charset="0"/>
                <a:ea typeface="YouYuan"/>
                <a:cs typeface="Calibri Light" panose="020F0302020204030204" pitchFamily="34" charset="0"/>
              </a:rPr>
              <a:t>Control sobre la delincuencia que llega al cantón en vehículos irregulares.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R" dirty="0">
                <a:latin typeface="Century Gothic" panose="020B0502020202020204" pitchFamily="34" charset="0"/>
                <a:ea typeface="YouYuan"/>
                <a:cs typeface="Calibri Light" panose="020F0302020204030204" pitchFamily="34" charset="0"/>
              </a:rPr>
              <a:t>Detección de conductores con documentación ilegal.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 pitchFamily="34" charset="0"/>
                <a:ea typeface="YouYuan"/>
                <a:cs typeface="Calibri Light" panose="020F0302020204030204" pitchFamily="34" charset="0"/>
              </a:rPr>
              <a:t>S</a:t>
            </a:r>
            <a:r>
              <a:rPr lang="es-CR" dirty="0" err="1">
                <a:latin typeface="Century Gothic" panose="020B0502020202020204" pitchFamily="34" charset="0"/>
                <a:ea typeface="YouYuan"/>
                <a:cs typeface="Calibri Light" panose="020F0302020204030204" pitchFamily="34" charset="0"/>
              </a:rPr>
              <a:t>eguridad</a:t>
            </a:r>
            <a:r>
              <a:rPr lang="es-CR" dirty="0">
                <a:latin typeface="Century Gothic" panose="020B0502020202020204" pitchFamily="34" charset="0"/>
                <a:ea typeface="YouYuan"/>
                <a:cs typeface="Calibri Light" panose="020F0302020204030204" pitchFamily="34" charset="0"/>
              </a:rPr>
              <a:t> vial y ciudadana con visión integral.</a:t>
            </a:r>
            <a:endParaRPr lang="es-CR" dirty="0">
              <a:latin typeface="Century Gothic" panose="020B0502020202020204" pitchFamily="34" charset="0"/>
              <a:ea typeface="YouYuan"/>
              <a:cs typeface="Gisha" panose="020B0502040204020203" pitchFamily="34" charset="-79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R" dirty="0">
                <a:latin typeface="Century Gothic" panose="020B0502020202020204" pitchFamily="34" charset="0"/>
                <a:ea typeface="YouYuan"/>
                <a:cs typeface="Calibri Light" panose="020F0302020204030204" pitchFamily="34" charset="0"/>
              </a:rPr>
              <a:t>Mejoramiento en la calidad de vida.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 pitchFamily="34" charset="0"/>
                <a:ea typeface="YouYuan"/>
                <a:cs typeface="Calibri Light" panose="020F0302020204030204" pitchFamily="34" charset="0"/>
              </a:rPr>
              <a:t>C</a:t>
            </a:r>
            <a:r>
              <a:rPr lang="es-CR" dirty="0" err="1">
                <a:latin typeface="Century Gothic" panose="020B0502020202020204" pitchFamily="34" charset="0"/>
                <a:ea typeface="YouYuan"/>
                <a:cs typeface="Calibri Light" panose="020F0302020204030204" pitchFamily="34" charset="0"/>
              </a:rPr>
              <a:t>ercanía</a:t>
            </a:r>
            <a:r>
              <a:rPr lang="es-CR" dirty="0">
                <a:latin typeface="Century Gothic" panose="020B0502020202020204" pitchFamily="34" charset="0"/>
                <a:ea typeface="YouYuan"/>
                <a:cs typeface="Calibri Light" panose="020F0302020204030204" pitchFamily="34" charset="0"/>
              </a:rPr>
              <a:t> de la Policía con el usuario.</a:t>
            </a:r>
            <a:endParaRPr lang="es-CR" dirty="0">
              <a:latin typeface="Century Gothic" panose="020B0502020202020204" pitchFamily="34" charset="0"/>
              <a:ea typeface="YouYuan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R" dirty="0">
                <a:latin typeface="Century Gothic" panose="020B0502020202020204" pitchFamily="34" charset="0"/>
                <a:ea typeface="YouYuan"/>
                <a:cs typeface="Calibri Light" panose="020F0302020204030204" pitchFamily="34" charset="0"/>
              </a:rPr>
              <a:t> </a:t>
            </a:r>
            <a:endParaRPr lang="es-CR" dirty="0">
              <a:latin typeface="Century Gothic" panose="020B0502020202020204" pitchFamily="34" charset="0"/>
              <a:ea typeface="YouYuan"/>
              <a:cs typeface="Gisha" panose="020B0502040204020203" pitchFamily="34" charset="-79"/>
            </a:endParaRPr>
          </a:p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7B4349-4AFA-472B-AFBD-AA4EDC3B6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_tradnl" sz="1600" b="1" dirty="0">
                <a:solidFill>
                  <a:srgbClr val="000000"/>
                </a:solidFill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Beneficios</a:t>
            </a:r>
            <a:endParaRPr lang="es-CR" sz="1600" b="1" dirty="0">
              <a:latin typeface="Century Gothic" panose="020B0502020202020204" pitchFamily="34" charset="0"/>
              <a:ea typeface="YouYuan"/>
              <a:cs typeface="Gisha" panose="020B0502040204020203" pitchFamily="34" charset="-79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82556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678991-0AB8-4CE0-982B-BF74633B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s-MX" sz="3100" b="1">
                <a:solidFill>
                  <a:srgbClr val="FFFFFF"/>
                </a:solidFill>
                <a:latin typeface="Century Gothic" panose="020B0502020202020204" pitchFamily="34" charset="0"/>
              </a:rPr>
              <a:t>Control , regulación y seguridad vial.</a:t>
            </a:r>
            <a:br>
              <a:rPr lang="es-MX" sz="3100" b="1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s-ES_tradnl" sz="3100" b="1" kern="50">
                <a:solidFill>
                  <a:srgbClr val="FFFFFF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Otras acciones generadas por la PTMB</a:t>
            </a:r>
            <a:br>
              <a:rPr lang="es-CR" sz="3100" kern="5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</a:br>
            <a:br>
              <a:rPr lang="es-MX" sz="3100" b="1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es-CR" sz="3100">
              <a:solidFill>
                <a:srgbClr val="FFFFFF"/>
              </a:solidFill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Marcador de contenido 3">
            <a:extLst>
              <a:ext uri="{FF2B5EF4-FFF2-40B4-BE49-F238E27FC236}">
                <a16:creationId xmlns:a16="http://schemas.microsoft.com/office/drawing/2014/main" id="{667327C5-6B59-4044-BE7A-BDBA3F415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83006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01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B7627C-157E-4C22-AC06-5948EAD3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Capacitación.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CC9CB9B-A1D2-4EDD-95AC-05A42D11D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98" r="2" b="2597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589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91F295-0AB2-47C3-A506-2F3DC7240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"/>
            <a:ext cx="9144000" cy="71823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599C04-43D7-4B2C-BC95-1D222522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7" y="731838"/>
            <a:ext cx="2267135" cy="914845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Capacitaciones realizadas</a:t>
            </a:r>
            <a:endParaRPr lang="es-CR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1FC1AE-B5AB-4FA2-BF64-644DBCB72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R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FE9F146F-8D7E-408F-A25E-DCBA66A26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099391"/>
              </p:ext>
            </p:extLst>
          </p:nvPr>
        </p:nvGraphicFramePr>
        <p:xfrm>
          <a:off x="3460750" y="731838"/>
          <a:ext cx="5008563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543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238C8C-74B1-4FFF-8600-EBC67BBF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" y="4731798"/>
            <a:ext cx="2935968" cy="2126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24331F-F668-48FD-9B63-2085816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222747" cy="1225563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Demarcación Vial</a:t>
            </a:r>
            <a:endParaRPr lang="es-CR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2BB943-2626-4976-92E1-698A22361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b="1" u="sng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Puntos intervenidos.</a:t>
            </a:r>
            <a:endParaRPr lang="es-CR" b="1" dirty="0">
              <a:latin typeface="Century Gothic" panose="020B0502020202020204" pitchFamily="34" charset="0"/>
              <a:ea typeface="YouYuan"/>
              <a:cs typeface="Gisha" panose="020B0502040204020203" pitchFamily="34" charset="-79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kern="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Escuela España, habilitar estacionamiento 5 min.</a:t>
            </a:r>
            <a:endParaRPr lang="es-CR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kern="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Sector Cafetal.</a:t>
            </a:r>
            <a:endParaRPr lang="es-CR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kern="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Calle Avión.</a:t>
            </a:r>
            <a:endParaRPr lang="es-CR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kern="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Sector ALMOSI/Plaza Asunción.</a:t>
            </a:r>
            <a:endParaRPr lang="es-CR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kern="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Puente Quebrada Seca Residencial Belén. </a:t>
            </a:r>
            <a:endParaRPr lang="es-CR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kern="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Demarcación Avenida 40.</a:t>
            </a:r>
            <a:endParaRPr lang="es-CR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kern="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Demarcación  Intersección Calle Chilas.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kern="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Sector este del casco central de San Antonio.</a:t>
            </a:r>
          </a:p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DBE762-F95A-4386-B744-26B1024FF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198111"/>
            <a:ext cx="2400300" cy="3379124"/>
          </a:xfrm>
        </p:spPr>
        <p:txBody>
          <a:bodyPr/>
          <a:lstStyle/>
          <a:p>
            <a:r>
              <a:rPr lang="es-CR" sz="1600" b="1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Inversión en coordinación con la Unidad de Obras se gestiona la mejora en puntos conflictivos o </a:t>
            </a:r>
          </a:p>
          <a:p>
            <a:r>
              <a:rPr lang="es-CR" sz="1600" b="1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en respuesta a denuncias </a:t>
            </a:r>
            <a:endParaRPr lang="es-CR" sz="1600" b="1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0873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AA7B49-FD81-4472-A5CD-F161FD8D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92" y="119466"/>
            <a:ext cx="7927523" cy="6034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FD43B2C-314C-4ED4-90D2-C36EBD65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4" y="0"/>
            <a:ext cx="8657438" cy="1342239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Objetivo General</a:t>
            </a:r>
            <a:endParaRPr lang="es-CR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E5D57D-CC86-4DFB-A1A4-ACB0025B9A9D}"/>
              </a:ext>
            </a:extLst>
          </p:cNvPr>
          <p:cNvSpPr/>
          <p:nvPr/>
        </p:nvSpPr>
        <p:spPr>
          <a:xfrm>
            <a:off x="889159" y="5060760"/>
            <a:ext cx="7659149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CR" sz="1600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Velar por la correcta circulación vehicular y de personas en el cantón de Belén, así como facilitar el desarrollo de una cultura preventiva en seguridad vial.</a:t>
            </a:r>
            <a:endParaRPr lang="es-CR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8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12929-2E6A-47BC-9BF8-A889FC9D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427117"/>
            <a:ext cx="8724550" cy="1153581"/>
          </a:xfrm>
        </p:spPr>
        <p:txBody>
          <a:bodyPr>
            <a:noAutofit/>
          </a:bodyPr>
          <a:lstStyle/>
          <a:p>
            <a:pPr algn="ctr"/>
            <a:br>
              <a:rPr lang="es-MX" sz="2000" dirty="0">
                <a:latin typeface="Century Gothic" panose="020B0502020202020204" pitchFamily="34" charset="0"/>
              </a:rPr>
            </a:br>
            <a:endParaRPr lang="es-CR" sz="1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23D506E5-B93B-486D-9014-57E82FA96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011439"/>
              </p:ext>
            </p:extLst>
          </p:nvPr>
        </p:nvGraphicFramePr>
        <p:xfrm>
          <a:off x="400268" y="1820629"/>
          <a:ext cx="4752975" cy="143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2EED3806-CD27-4A16-BAA7-6D4E8D4FF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561084"/>
              </p:ext>
            </p:extLst>
          </p:nvPr>
        </p:nvGraphicFramePr>
        <p:xfrm>
          <a:off x="4667819" y="1555531"/>
          <a:ext cx="2982941" cy="224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7306514A-82C4-4C1A-8BBB-75229AB4C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323594"/>
              </p:ext>
            </p:extLst>
          </p:nvPr>
        </p:nvGraphicFramePr>
        <p:xfrm>
          <a:off x="308104" y="3258904"/>
          <a:ext cx="3047492" cy="273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FB860BAC-747E-410C-9E88-541836A60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201453"/>
              </p:ext>
            </p:extLst>
          </p:nvPr>
        </p:nvGraphicFramePr>
        <p:xfrm>
          <a:off x="7385167" y="2033340"/>
          <a:ext cx="1237246" cy="155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8E61358F-5413-472D-BA7E-6ECA7B60BBA0}"/>
              </a:ext>
            </a:extLst>
          </p:cNvPr>
          <p:cNvSpPr/>
          <p:nvPr/>
        </p:nvSpPr>
        <p:spPr>
          <a:xfrm>
            <a:off x="6278868" y="4048977"/>
            <a:ext cx="2565126" cy="350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R" sz="1600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181 vehículos detenidos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58B8EBC-6499-4623-B1BA-A37F2A98C75E}"/>
              </a:ext>
            </a:extLst>
          </p:cNvPr>
          <p:cNvSpPr/>
          <p:nvPr/>
        </p:nvSpPr>
        <p:spPr>
          <a:xfrm>
            <a:off x="6331032" y="4628516"/>
            <a:ext cx="2108269" cy="761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R" sz="1600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26 DELITOS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600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21</a:t>
            </a:r>
            <a:r>
              <a:rPr lang="es-CR" sz="1600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 EN FLAGRANCIA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F6217D2-C5DF-498C-97DC-D24D39F068A3}"/>
              </a:ext>
            </a:extLst>
          </p:cNvPr>
          <p:cNvGrpSpPr/>
          <p:nvPr/>
        </p:nvGrpSpPr>
        <p:grpSpPr>
          <a:xfrm>
            <a:off x="3696166" y="3800242"/>
            <a:ext cx="1611050" cy="1438275"/>
            <a:chOff x="0" y="0"/>
            <a:chExt cx="1237246" cy="899080"/>
          </a:xfrm>
          <a:scene3d>
            <a:camera prst="orthographicFront"/>
            <a:lightRig rig="flat" dir="t"/>
          </a:scene3d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B4EBA82-B651-4111-8D8A-BC2402196B40}"/>
                </a:ext>
              </a:extLst>
            </p:cNvPr>
            <p:cNvSpPr/>
            <p:nvPr/>
          </p:nvSpPr>
          <p:spPr>
            <a:xfrm>
              <a:off x="0" y="0"/>
              <a:ext cx="1237246" cy="89908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4E91D2E1-B91F-4F42-B6F7-6C2B8D7415BC}"/>
                </a:ext>
              </a:extLst>
            </p:cNvPr>
            <p:cNvSpPr txBox="1"/>
            <p:nvPr/>
          </p:nvSpPr>
          <p:spPr>
            <a:xfrm>
              <a:off x="43889" y="43889"/>
              <a:ext cx="1149468" cy="8113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800" kern="1200" dirty="0">
                  <a:latin typeface="Century Gothic" panose="020B0502020202020204" pitchFamily="34" charset="0"/>
                </a:rPr>
                <a:t>3520 horas regulación</a:t>
              </a: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B0D5DC00-975B-4C38-9A5C-D4CE97CF870D}"/>
              </a:ext>
            </a:extLst>
          </p:cNvPr>
          <p:cNvSpPr/>
          <p:nvPr/>
        </p:nvSpPr>
        <p:spPr>
          <a:xfrm>
            <a:off x="678067" y="5122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600" dirty="0">
                <a:latin typeface="Century Gothic" panose="020B0502020202020204" pitchFamily="34" charset="0"/>
              </a:rPr>
              <a:t>PTMB</a:t>
            </a:r>
            <a:br>
              <a:rPr lang="es-MX" sz="3600" dirty="0">
                <a:latin typeface="Century Gothic" panose="020B0502020202020204" pitchFamily="34" charset="0"/>
              </a:rPr>
            </a:br>
            <a:r>
              <a:rPr lang="es-MX" sz="2400" dirty="0">
                <a:latin typeface="Century Gothic" panose="020B0502020202020204" pitchFamily="34" charset="0"/>
              </a:rPr>
              <a:t>Logros operativos.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416977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8687C77E-68B8-4756-8B45-7E75468C0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20"/>
          <a:stretch/>
        </p:blipFill>
        <p:spPr>
          <a:xfrm>
            <a:off x="-24" y="10"/>
            <a:ext cx="9144023" cy="4915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5C3C86-223D-49A0-867C-5F0D29CE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R" sz="1600" b="1" dirty="0"/>
              <a:t>Continuamos velando por un ordenamiento vial y una gestión vial acorde con las exigencias de los cambios con los congestionamientos viales en el cantón.</a:t>
            </a:r>
            <a:br>
              <a:rPr lang="es-CR" sz="1600" b="1" dirty="0"/>
            </a:b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816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09DA7250-D0AF-4347-9CD2-B7B9DAFC4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33" b="10647"/>
          <a:stretch/>
        </p:blipFill>
        <p:spPr>
          <a:xfrm>
            <a:off x="-24" y="10"/>
            <a:ext cx="9144023" cy="4915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D4303B-0862-46CD-B0F2-28071190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4261375" cy="3572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Nuestro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lema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principal: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Belén el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peatón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 primero.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66D4208-FE0E-4C90-A73F-AD767952ACC9}"/>
              </a:ext>
            </a:extLst>
          </p:cNvPr>
          <p:cNvSpPr/>
          <p:nvPr/>
        </p:nvSpPr>
        <p:spPr>
          <a:xfrm>
            <a:off x="1044429" y="4855657"/>
            <a:ext cx="4572000" cy="29129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endParaRPr lang="es-CR" sz="1200" dirty="0">
              <a:solidFill>
                <a:schemeClr val="bg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3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55DB9EE-09A4-4B2A-9749-9FE8F319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0"/>
            <a:ext cx="8915399" cy="1396862"/>
          </a:xfrm>
        </p:spPr>
        <p:txBody>
          <a:bodyPr>
            <a:noAutofit/>
          </a:bodyPr>
          <a:lstStyle/>
          <a:p>
            <a:pPr algn="ctr"/>
            <a:r>
              <a:rPr lang="es-MX" sz="2400" b="1" cap="small" dirty="0">
                <a:latin typeface="Century Gothic" panose="020B0502020202020204" pitchFamily="34" charset="0"/>
              </a:rPr>
              <a:t>PTMB</a:t>
            </a:r>
            <a:br>
              <a:rPr lang="es-MX" sz="2400" dirty="0">
                <a:latin typeface="Century Gothic" panose="020B0502020202020204" pitchFamily="34" charset="0"/>
              </a:rPr>
            </a:br>
            <a:r>
              <a:rPr lang="es-MX" sz="2400" b="1" dirty="0">
                <a:latin typeface="Century Gothic" panose="020B0502020202020204" pitchFamily="34" charset="0"/>
              </a:rPr>
              <a:t> DELITOS</a:t>
            </a:r>
            <a:endParaRPr lang="es-CR" sz="2400" dirty="0">
              <a:latin typeface="Century Gothic" panose="020B0502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0DFB0C1-53A1-4A21-AC67-F784BC6B5487}"/>
              </a:ext>
            </a:extLst>
          </p:cNvPr>
          <p:cNvGrpSpPr/>
          <p:nvPr/>
        </p:nvGrpSpPr>
        <p:grpSpPr>
          <a:xfrm>
            <a:off x="1332583" y="1954213"/>
            <a:ext cx="3047492" cy="355680"/>
            <a:chOff x="0" y="28971"/>
            <a:chExt cx="3047492" cy="355680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6F8FF8C-1253-4655-9696-B7A027CB9660}"/>
                </a:ext>
              </a:extLst>
            </p:cNvPr>
            <p:cNvSpPr/>
            <p:nvPr/>
          </p:nvSpPr>
          <p:spPr>
            <a:xfrm>
              <a:off x="0" y="28971"/>
              <a:ext cx="3047492" cy="35568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BA287ED6-539A-4CE5-A63D-D9FC26639CE4}"/>
                </a:ext>
              </a:extLst>
            </p:cNvPr>
            <p:cNvSpPr txBox="1"/>
            <p:nvPr/>
          </p:nvSpPr>
          <p:spPr>
            <a:xfrm>
              <a:off x="17363" y="28971"/>
              <a:ext cx="3012766" cy="338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kern="1200" dirty="0">
                  <a:latin typeface="Century Gothic" panose="020B0502020202020204" pitchFamily="34" charset="0"/>
                </a:rPr>
                <a:t>USO DE DOCUMENTO FALSO: </a:t>
              </a:r>
              <a:r>
                <a:rPr lang="es-MX" sz="1200" b="1" dirty="0">
                  <a:latin typeface="Century Gothic" panose="020B0502020202020204" pitchFamily="34" charset="0"/>
                </a:rPr>
                <a:t>14</a:t>
              </a:r>
              <a:endParaRPr lang="es-CR" sz="12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F0671F9-2359-4F03-8E99-8C43D0DB0572}"/>
              </a:ext>
            </a:extLst>
          </p:cNvPr>
          <p:cNvGrpSpPr/>
          <p:nvPr/>
        </p:nvGrpSpPr>
        <p:grpSpPr>
          <a:xfrm>
            <a:off x="1349946" y="2621392"/>
            <a:ext cx="3047492" cy="355680"/>
            <a:chOff x="0" y="28971"/>
            <a:chExt cx="3047492" cy="355680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FB0201CB-14AA-4FC5-AC57-F7F74F9765AA}"/>
                </a:ext>
              </a:extLst>
            </p:cNvPr>
            <p:cNvSpPr/>
            <p:nvPr/>
          </p:nvSpPr>
          <p:spPr>
            <a:xfrm>
              <a:off x="0" y="28971"/>
              <a:ext cx="3047492" cy="35568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7E21780C-D3B5-4FE4-9723-C27DAFDB9502}"/>
                </a:ext>
              </a:extLst>
            </p:cNvPr>
            <p:cNvSpPr txBox="1"/>
            <p:nvPr/>
          </p:nvSpPr>
          <p:spPr>
            <a:xfrm>
              <a:off x="17363" y="46334"/>
              <a:ext cx="3012766" cy="3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dirty="0">
                  <a:latin typeface="Century Gothic" panose="020B0502020202020204" pitchFamily="34" charset="0"/>
                </a:rPr>
                <a:t>CONDUCCIÓN TEMERARIA: 6</a:t>
              </a:r>
              <a:endParaRPr lang="es-CR" sz="12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A5CD786F-9014-4B03-AE87-4D617032F738}"/>
              </a:ext>
            </a:extLst>
          </p:cNvPr>
          <p:cNvGrpSpPr/>
          <p:nvPr/>
        </p:nvGrpSpPr>
        <p:grpSpPr>
          <a:xfrm>
            <a:off x="1349946" y="3261373"/>
            <a:ext cx="3047492" cy="355680"/>
            <a:chOff x="0" y="28971"/>
            <a:chExt cx="3047492" cy="355680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5B212798-FEE9-491F-8272-95C83C5C9D14}"/>
                </a:ext>
              </a:extLst>
            </p:cNvPr>
            <p:cNvSpPr/>
            <p:nvPr/>
          </p:nvSpPr>
          <p:spPr>
            <a:xfrm>
              <a:off x="0" y="28971"/>
              <a:ext cx="3047492" cy="35568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: esquinas redondeadas 4">
              <a:extLst>
                <a:ext uri="{FF2B5EF4-FFF2-40B4-BE49-F238E27FC236}">
                  <a16:creationId xmlns:a16="http://schemas.microsoft.com/office/drawing/2014/main" id="{BCD39A0E-3EA5-4343-A350-C8CCF271FCE9}"/>
                </a:ext>
              </a:extLst>
            </p:cNvPr>
            <p:cNvSpPr txBox="1"/>
            <p:nvPr/>
          </p:nvSpPr>
          <p:spPr>
            <a:xfrm>
              <a:off x="17363" y="46334"/>
              <a:ext cx="3012766" cy="3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kern="1200" dirty="0">
                  <a:latin typeface="Century Gothic" panose="020B0502020202020204" pitchFamily="34" charset="0"/>
                </a:rPr>
                <a:t>ALTERACIÓN DE SEÑAS Y MARCAS: 2</a:t>
              </a:r>
              <a:endParaRPr lang="es-CR" sz="12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0EBAA98-D496-4C30-B6A2-070992426653}"/>
              </a:ext>
            </a:extLst>
          </p:cNvPr>
          <p:cNvGrpSpPr/>
          <p:nvPr/>
        </p:nvGrpSpPr>
        <p:grpSpPr>
          <a:xfrm>
            <a:off x="1367309" y="3901354"/>
            <a:ext cx="3047492" cy="355680"/>
            <a:chOff x="0" y="28971"/>
            <a:chExt cx="3047492" cy="355680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32A52D6C-FFC9-4B2F-8176-6FE140A60701}"/>
                </a:ext>
              </a:extLst>
            </p:cNvPr>
            <p:cNvSpPr/>
            <p:nvPr/>
          </p:nvSpPr>
          <p:spPr>
            <a:xfrm>
              <a:off x="0" y="28971"/>
              <a:ext cx="3047492" cy="35568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: esquinas redondeadas 4">
              <a:extLst>
                <a:ext uri="{FF2B5EF4-FFF2-40B4-BE49-F238E27FC236}">
                  <a16:creationId xmlns:a16="http://schemas.microsoft.com/office/drawing/2014/main" id="{4252D062-0157-4022-AF63-8628C0446C16}"/>
                </a:ext>
              </a:extLst>
            </p:cNvPr>
            <p:cNvSpPr txBox="1"/>
            <p:nvPr/>
          </p:nvSpPr>
          <p:spPr>
            <a:xfrm>
              <a:off x="17363" y="46334"/>
              <a:ext cx="3012766" cy="3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kern="1200" dirty="0">
                  <a:latin typeface="Century Gothic" panose="020B0502020202020204" pitchFamily="34" charset="0"/>
                </a:rPr>
                <a:t>PENALIDAD DEL CORRUPTOR: 1</a:t>
              </a:r>
              <a:endParaRPr lang="es-CR" sz="12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5D828EE-9363-4D0C-B2C9-9ED9E0108132}"/>
              </a:ext>
            </a:extLst>
          </p:cNvPr>
          <p:cNvGrpSpPr/>
          <p:nvPr/>
        </p:nvGrpSpPr>
        <p:grpSpPr>
          <a:xfrm>
            <a:off x="1384672" y="4541335"/>
            <a:ext cx="3047492" cy="355680"/>
            <a:chOff x="0" y="28971"/>
            <a:chExt cx="3047492" cy="355680"/>
          </a:xfrm>
        </p:grpSpPr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248BBC72-5F9A-4E81-834C-614DFEC1FDA3}"/>
                </a:ext>
              </a:extLst>
            </p:cNvPr>
            <p:cNvSpPr/>
            <p:nvPr/>
          </p:nvSpPr>
          <p:spPr>
            <a:xfrm>
              <a:off x="0" y="28971"/>
              <a:ext cx="3047492" cy="35568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: esquinas redondeadas 4">
              <a:extLst>
                <a:ext uri="{FF2B5EF4-FFF2-40B4-BE49-F238E27FC236}">
                  <a16:creationId xmlns:a16="http://schemas.microsoft.com/office/drawing/2014/main" id="{16004194-425D-47DB-8AB7-C6467F42429A}"/>
                </a:ext>
              </a:extLst>
            </p:cNvPr>
            <p:cNvSpPr txBox="1"/>
            <p:nvPr/>
          </p:nvSpPr>
          <p:spPr>
            <a:xfrm>
              <a:off x="17363" y="46334"/>
              <a:ext cx="3012766" cy="3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kern="1200" dirty="0">
                  <a:latin typeface="Century Gothic" panose="020B0502020202020204" pitchFamily="34" charset="0"/>
                </a:rPr>
                <a:t>RESITENCIA AGRAVADA: 1</a:t>
              </a:r>
              <a:endParaRPr lang="es-CR" sz="12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B82054E8-C7C8-4056-9FD1-FD4B29DCA420}"/>
              </a:ext>
            </a:extLst>
          </p:cNvPr>
          <p:cNvGrpSpPr/>
          <p:nvPr/>
        </p:nvGrpSpPr>
        <p:grpSpPr>
          <a:xfrm>
            <a:off x="1367893" y="5259163"/>
            <a:ext cx="3047492" cy="355680"/>
            <a:chOff x="0" y="28971"/>
            <a:chExt cx="3047492" cy="355680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B539EBCB-B518-4382-8DB9-4244BA71E08E}"/>
                </a:ext>
              </a:extLst>
            </p:cNvPr>
            <p:cNvSpPr/>
            <p:nvPr/>
          </p:nvSpPr>
          <p:spPr>
            <a:xfrm>
              <a:off x="0" y="28971"/>
              <a:ext cx="3047492" cy="35568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ángulo: esquinas redondeadas 4">
              <a:extLst>
                <a:ext uri="{FF2B5EF4-FFF2-40B4-BE49-F238E27FC236}">
                  <a16:creationId xmlns:a16="http://schemas.microsoft.com/office/drawing/2014/main" id="{720B2390-9269-4880-80E1-21C9EDA9D80D}"/>
                </a:ext>
              </a:extLst>
            </p:cNvPr>
            <p:cNvSpPr txBox="1"/>
            <p:nvPr/>
          </p:nvSpPr>
          <p:spPr>
            <a:xfrm>
              <a:off x="17363" y="46334"/>
              <a:ext cx="3012766" cy="3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dirty="0">
                  <a:latin typeface="Century Gothic" panose="020B0502020202020204" pitchFamily="34" charset="0"/>
                </a:rPr>
                <a:t>AMENAZA A FUNCIONARIO PÚBLICO</a:t>
              </a:r>
              <a:r>
                <a:rPr lang="es-MX" sz="1200" b="1" kern="1200" dirty="0">
                  <a:latin typeface="Century Gothic" panose="020B0502020202020204" pitchFamily="34" charset="0"/>
                </a:rPr>
                <a:t>: 1</a:t>
              </a:r>
              <a:endParaRPr lang="es-CR" sz="12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87AADC3A-09F3-4E52-8658-4895805D819D}"/>
              </a:ext>
            </a:extLst>
          </p:cNvPr>
          <p:cNvGrpSpPr/>
          <p:nvPr/>
        </p:nvGrpSpPr>
        <p:grpSpPr>
          <a:xfrm>
            <a:off x="4892669" y="1945531"/>
            <a:ext cx="3047492" cy="355680"/>
            <a:chOff x="0" y="-4315"/>
            <a:chExt cx="3047492" cy="388966"/>
          </a:xfrm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D119C164-4551-4956-BEB5-16075AE1AB53}"/>
                </a:ext>
              </a:extLst>
            </p:cNvPr>
            <p:cNvSpPr/>
            <p:nvPr/>
          </p:nvSpPr>
          <p:spPr>
            <a:xfrm>
              <a:off x="0" y="28971"/>
              <a:ext cx="3047492" cy="35568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ángulo: esquinas redondeadas 4">
              <a:extLst>
                <a:ext uri="{FF2B5EF4-FFF2-40B4-BE49-F238E27FC236}">
                  <a16:creationId xmlns:a16="http://schemas.microsoft.com/office/drawing/2014/main" id="{04F716E6-6D13-4F0F-95DB-A09C9ECD8964}"/>
                </a:ext>
              </a:extLst>
            </p:cNvPr>
            <p:cNvSpPr txBox="1"/>
            <p:nvPr/>
          </p:nvSpPr>
          <p:spPr>
            <a:xfrm>
              <a:off x="17363" y="-4315"/>
              <a:ext cx="3012766" cy="3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kern="1200" dirty="0">
                  <a:latin typeface="Century Gothic" panose="020B0502020202020204" pitchFamily="34" charset="0"/>
                </a:rPr>
                <a:t>AGRESION CON ARMA: 1</a:t>
              </a:r>
              <a:endParaRPr lang="es-CR" sz="12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C0240F0-F446-4AD7-A23B-12811C55836E}"/>
              </a:ext>
            </a:extLst>
          </p:cNvPr>
          <p:cNvGrpSpPr/>
          <p:nvPr/>
        </p:nvGrpSpPr>
        <p:grpSpPr>
          <a:xfrm>
            <a:off x="4813266" y="2617114"/>
            <a:ext cx="3192430" cy="325241"/>
            <a:chOff x="0" y="760435"/>
            <a:chExt cx="3192430" cy="355679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EDD5F6C1-B0AE-4B7B-B30B-82E7A9066DA3}"/>
                </a:ext>
              </a:extLst>
            </p:cNvPr>
            <p:cNvSpPr/>
            <p:nvPr/>
          </p:nvSpPr>
          <p:spPr>
            <a:xfrm>
              <a:off x="0" y="760435"/>
              <a:ext cx="3047492" cy="355679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: esquinas redondeadas 4">
              <a:extLst>
                <a:ext uri="{FF2B5EF4-FFF2-40B4-BE49-F238E27FC236}">
                  <a16:creationId xmlns:a16="http://schemas.microsoft.com/office/drawing/2014/main" id="{DEC72198-90D6-4D2B-9334-31E2568FAC07}"/>
                </a:ext>
              </a:extLst>
            </p:cNvPr>
            <p:cNvSpPr txBox="1"/>
            <p:nvPr/>
          </p:nvSpPr>
          <p:spPr>
            <a:xfrm>
              <a:off x="179664" y="786720"/>
              <a:ext cx="3012766" cy="3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dirty="0">
                  <a:latin typeface="Century Gothic" panose="020B0502020202020204" pitchFamily="34" charset="0"/>
                </a:rPr>
                <a:t>MIGRACIÓN: 4 PERSONAS.</a:t>
              </a:r>
              <a:endParaRPr lang="es-CR" sz="1200" b="1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8FCC9762-B870-4F9F-822A-C568C639A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669" y="3429000"/>
            <a:ext cx="3471893" cy="1949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echa: hacia arriba 4">
            <a:extLst>
              <a:ext uri="{FF2B5EF4-FFF2-40B4-BE49-F238E27FC236}">
                <a16:creationId xmlns:a16="http://schemas.microsoft.com/office/drawing/2014/main" id="{B6F98B8B-BC63-4FD5-88D7-7D8AD470BAF8}"/>
              </a:ext>
            </a:extLst>
          </p:cNvPr>
          <p:cNvSpPr/>
          <p:nvPr/>
        </p:nvSpPr>
        <p:spPr>
          <a:xfrm>
            <a:off x="6499313" y="4719175"/>
            <a:ext cx="94434" cy="2476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1654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12929-2E6A-47BC-9BF8-A889FC9D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0"/>
            <a:ext cx="8915399" cy="1396862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</a:rPr>
              <a:t>PTMB</a:t>
            </a:r>
            <a:br>
              <a:rPr lang="es-MX" sz="2400" dirty="0">
                <a:latin typeface="Century Gothic" panose="020B0502020202020204" pitchFamily="34" charset="0"/>
              </a:rPr>
            </a:br>
            <a:r>
              <a:rPr lang="es-MX" sz="2400" b="1" dirty="0">
                <a:latin typeface="Century Gothic" panose="020B0502020202020204" pitchFamily="34" charset="0"/>
              </a:rPr>
              <a:t>Meta SV-01:Educación vial</a:t>
            </a:r>
            <a:endParaRPr lang="es-CR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13565C26-8F94-40BE-8B4F-8A5567ED4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654243"/>
              </p:ext>
            </p:extLst>
          </p:nvPr>
        </p:nvGraphicFramePr>
        <p:xfrm>
          <a:off x="1568021" y="2065080"/>
          <a:ext cx="4762500" cy="93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CA47CFF-E343-4E63-8771-648DB3F5F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138646"/>
              </p:ext>
            </p:extLst>
          </p:nvPr>
        </p:nvGraphicFramePr>
        <p:xfrm>
          <a:off x="6209732" y="1877566"/>
          <a:ext cx="1304925" cy="125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8EC1830-3333-437B-9B79-892E5D7B27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273736"/>
              </p:ext>
            </p:extLst>
          </p:nvPr>
        </p:nvGraphicFramePr>
        <p:xfrm>
          <a:off x="1599632" y="3203892"/>
          <a:ext cx="46101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1124962B-E5CF-4CFF-9B3F-5A02EB138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664839"/>
              </p:ext>
            </p:extLst>
          </p:nvPr>
        </p:nvGraphicFramePr>
        <p:xfrm>
          <a:off x="6028757" y="3049991"/>
          <a:ext cx="1485900" cy="124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C9B08A2D-55C9-44BC-8AA9-31CD8B0E4882}"/>
              </a:ext>
            </a:extLst>
          </p:cNvPr>
          <p:cNvSpPr/>
          <p:nvPr/>
        </p:nvSpPr>
        <p:spPr>
          <a:xfrm>
            <a:off x="482367" y="1767880"/>
            <a:ext cx="6195269" cy="317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C</a:t>
            </a:r>
            <a:r>
              <a:rPr lang="es-CR" sz="1400" b="1" dirty="0" err="1">
                <a:effectLst/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ur</a:t>
            </a:r>
            <a:r>
              <a:rPr lang="es-CR" sz="1400" b="1" dirty="0" err="1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so</a:t>
            </a:r>
            <a:r>
              <a:rPr lang="es-CR" sz="1400" b="1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 de Educación Vial a la Escuela Fidel Chaves</a:t>
            </a:r>
            <a:endParaRPr lang="es-CR" sz="1200" dirty="0">
              <a:effectLst/>
              <a:latin typeface="Century Gothic" panose="020B0502020202020204" pitchFamily="34" charset="0"/>
              <a:ea typeface="YouYuan"/>
              <a:cs typeface="Gisha" panose="020B0502040204020203" pitchFamily="34" charset="-79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DF978F4-50AA-42E7-A7B0-F9ABF02B1929}"/>
              </a:ext>
            </a:extLst>
          </p:cNvPr>
          <p:cNvSpPr/>
          <p:nvPr/>
        </p:nvSpPr>
        <p:spPr>
          <a:xfrm>
            <a:off x="482364" y="2893283"/>
            <a:ext cx="6195269" cy="317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C</a:t>
            </a:r>
            <a:r>
              <a:rPr lang="es-CR" sz="1400" b="1" dirty="0" err="1">
                <a:effectLst/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ur</a:t>
            </a:r>
            <a:r>
              <a:rPr lang="es-CR" sz="1400" b="1" dirty="0" err="1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so</a:t>
            </a:r>
            <a:r>
              <a:rPr lang="es-CR" sz="1400" b="1" dirty="0"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 de Educación vial a la Escuela España</a:t>
            </a:r>
            <a:endParaRPr lang="es-CR" sz="1200" dirty="0">
              <a:effectLst/>
              <a:latin typeface="Century Gothic" panose="020B0502020202020204" pitchFamily="34" charset="0"/>
              <a:ea typeface="YouYuan"/>
              <a:cs typeface="Gisha" panose="020B0502040204020203" pitchFamily="34" charset="-79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F9DB8F-3225-4D92-8767-3184A2AEC273}"/>
              </a:ext>
            </a:extLst>
          </p:cNvPr>
          <p:cNvSpPr/>
          <p:nvPr/>
        </p:nvSpPr>
        <p:spPr>
          <a:xfrm>
            <a:off x="482364" y="4077354"/>
            <a:ext cx="6195269" cy="317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C</a:t>
            </a:r>
            <a:r>
              <a:rPr lang="es-CR" sz="1400" b="1" dirty="0" err="1">
                <a:effectLst/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urso</a:t>
            </a:r>
            <a:r>
              <a:rPr lang="es-CR" sz="1400" b="1" dirty="0">
                <a:effectLst/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 de Educación vial Escuela Manuel del Pilar Zumbado</a:t>
            </a:r>
            <a:endParaRPr lang="es-CR" sz="1200" dirty="0">
              <a:effectLst/>
              <a:latin typeface="Century Gothic" panose="020B0502020202020204" pitchFamily="34" charset="0"/>
              <a:ea typeface="YouYuan"/>
              <a:cs typeface="Gisha" panose="020B0502040204020203" pitchFamily="34" charset="-79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50729CB6-27D2-4B77-97AC-405138167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422039"/>
              </p:ext>
            </p:extLst>
          </p:nvPr>
        </p:nvGraphicFramePr>
        <p:xfrm>
          <a:off x="1568021" y="4349227"/>
          <a:ext cx="4505325" cy="84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3C071612-2898-49D5-A01B-FD02C7535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474064"/>
              </p:ext>
            </p:extLst>
          </p:nvPr>
        </p:nvGraphicFramePr>
        <p:xfrm>
          <a:off x="6052019" y="4077354"/>
          <a:ext cx="1314450" cy="132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4CD9BD7E-AAF5-4B33-BE69-1B24151F33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649217"/>
              </p:ext>
            </p:extLst>
          </p:nvPr>
        </p:nvGraphicFramePr>
        <p:xfrm>
          <a:off x="1598114" y="5487839"/>
          <a:ext cx="4505325" cy="84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24" name="Rectángulo 23">
            <a:extLst>
              <a:ext uri="{FF2B5EF4-FFF2-40B4-BE49-F238E27FC236}">
                <a16:creationId xmlns:a16="http://schemas.microsoft.com/office/drawing/2014/main" id="{A7B36437-90AA-42E8-8BAF-89EFCC56649C}"/>
              </a:ext>
            </a:extLst>
          </p:cNvPr>
          <p:cNvSpPr/>
          <p:nvPr/>
        </p:nvSpPr>
        <p:spPr>
          <a:xfrm>
            <a:off x="522593" y="5128732"/>
            <a:ext cx="6195269" cy="317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C</a:t>
            </a:r>
            <a:r>
              <a:rPr lang="es-CR" sz="1400" b="1" dirty="0" err="1">
                <a:effectLst/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urso</a:t>
            </a:r>
            <a:r>
              <a:rPr lang="es-CR" sz="1400" b="1" dirty="0">
                <a:effectLst/>
                <a:latin typeface="Century Gothic" panose="020B0502020202020204" pitchFamily="34" charset="0"/>
                <a:ea typeface="YouYuan"/>
                <a:cs typeface="Gisha" panose="020B0502040204020203" pitchFamily="34" charset="-79"/>
              </a:rPr>
              <a:t> del Manual del Conductor</a:t>
            </a:r>
            <a:endParaRPr lang="es-CR" sz="1200" dirty="0">
              <a:effectLst/>
              <a:latin typeface="Century Gothic" panose="020B0502020202020204" pitchFamily="34" charset="0"/>
              <a:ea typeface="YouYuan"/>
              <a:cs typeface="Gisha" panose="020B0502040204020203" pitchFamily="34" charset="-79"/>
            </a:endParaRP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7C2E8B7B-475C-4CE4-BBF9-1ABC9DA37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116688"/>
              </p:ext>
            </p:extLst>
          </p:nvPr>
        </p:nvGraphicFramePr>
        <p:xfrm>
          <a:off x="6020408" y="5191763"/>
          <a:ext cx="1314450" cy="132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  <p:extLst>
      <p:ext uri="{BB962C8B-B14F-4D97-AF65-F5344CB8AC3E}">
        <p14:creationId xmlns:p14="http://schemas.microsoft.com/office/powerpoint/2010/main" val="245983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B19B93E-E779-4EDD-B240-8638FC037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41"/>
          <a:stretch/>
        </p:blipFill>
        <p:spPr>
          <a:xfrm>
            <a:off x="-24" y="10"/>
            <a:ext cx="9144023" cy="4915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A5314E-3005-4FC1-BF8E-76BEBD1E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Cobertura</a:t>
            </a: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accidentes</a:t>
            </a: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272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D5A456-720D-453C-9328-4A11FAAF2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2" b="3279"/>
          <a:stretch/>
        </p:blipFill>
        <p:spPr>
          <a:xfrm>
            <a:off x="-24" y="10"/>
            <a:ext cx="9144023" cy="4915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F9C32-8C51-47CE-A30A-E6DA4963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Operativos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terrestes</a:t>
            </a:r>
            <a:r>
              <a:rPr lang="en-US" sz="3100" dirty="0">
                <a:solidFill>
                  <a:srgbClr val="FFFFFF"/>
                </a:solidFill>
              </a:rPr>
              <a:t> de control de </a:t>
            </a:r>
            <a:r>
              <a:rPr lang="en-US" sz="3100" dirty="0" err="1">
                <a:solidFill>
                  <a:srgbClr val="FFFFFF"/>
                </a:solidFill>
              </a:rPr>
              <a:t>carretera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462D63C-4D34-4AC1-8C7D-13032D0845EB}"/>
              </a:ext>
            </a:extLst>
          </p:cNvPr>
          <p:cNvSpPr/>
          <p:nvPr/>
        </p:nvSpPr>
        <p:spPr>
          <a:xfrm>
            <a:off x="4234649" y="2956264"/>
            <a:ext cx="550415" cy="33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9889EEC-962C-452B-8B12-3ADEDE214246}"/>
              </a:ext>
            </a:extLst>
          </p:cNvPr>
          <p:cNvSpPr/>
          <p:nvPr/>
        </p:nvSpPr>
        <p:spPr>
          <a:xfrm>
            <a:off x="3036163" y="1695635"/>
            <a:ext cx="230820" cy="17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262285C-AA8F-4907-949C-875A29829D01}"/>
              </a:ext>
            </a:extLst>
          </p:cNvPr>
          <p:cNvSpPr/>
          <p:nvPr/>
        </p:nvSpPr>
        <p:spPr>
          <a:xfrm>
            <a:off x="6205491" y="2023631"/>
            <a:ext cx="150921" cy="115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059590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591</Words>
  <Application>Microsoft Office PowerPoint</Application>
  <PresentationFormat>Presentación en pantalla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Century Gothic</vt:lpstr>
      <vt:lpstr>Times New Roman</vt:lpstr>
      <vt:lpstr>Wingdings</vt:lpstr>
      <vt:lpstr>Retrospección</vt:lpstr>
      <vt:lpstr>Informe de labores  2018</vt:lpstr>
      <vt:lpstr>Objetivo General</vt:lpstr>
      <vt:lpstr> </vt:lpstr>
      <vt:lpstr>Continuamos velando por un ordenamiento vial y una gestión vial acorde con las exigencias de los cambios con los congestionamientos viales en el cantón. </vt:lpstr>
      <vt:lpstr>Nuestro lema principal: En Belén el peatón es primero.</vt:lpstr>
      <vt:lpstr>PTMB  DELITOS</vt:lpstr>
      <vt:lpstr>PTMB Meta SV-01:Educación vial</vt:lpstr>
      <vt:lpstr>Cobertura de accidentes</vt:lpstr>
      <vt:lpstr>Operativos terrestes de control de carretera</vt:lpstr>
      <vt:lpstr>Presentación de PowerPoint</vt:lpstr>
      <vt:lpstr>Patrullajes de rutina.</vt:lpstr>
      <vt:lpstr>El programa de educación y seguridad vial  pretende una sociedad vialmente educada, tanto en escuelas como  incorporando la charla del Manual del Conductor a los ciudadanos de Belén. </vt:lpstr>
      <vt:lpstr>Control , regulación y seguridad vial.</vt:lpstr>
      <vt:lpstr>Control , regulación y seguridad vial. Otras acciones generadas por la PTMB  </vt:lpstr>
      <vt:lpstr>Capacitación.</vt:lpstr>
      <vt:lpstr>Capacitaciones realizadas</vt:lpstr>
      <vt:lpstr>Demarcación Vial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labores  2018</dc:title>
  <dc:creator>Sergio Trujillo Sisfontes</dc:creator>
  <cp:lastModifiedBy>Sergio Trujillo Sisfontes</cp:lastModifiedBy>
  <cp:revision>6</cp:revision>
  <dcterms:created xsi:type="dcterms:W3CDTF">2019-01-07T15:55:23Z</dcterms:created>
  <dcterms:modified xsi:type="dcterms:W3CDTF">2021-05-27T17:22:19Z</dcterms:modified>
</cp:coreProperties>
</file>